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3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289" r:id="rId15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E5F"/>
    <a:srgbClr val="A6184A"/>
    <a:srgbClr val="F5BDD1"/>
    <a:srgbClr val="F3AFC7"/>
    <a:srgbClr val="EF8DB0"/>
    <a:srgbClr val="DB1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1" autoAdjust="0"/>
    <p:restoredTop sz="93824" autoAdjust="0"/>
  </p:normalViewPr>
  <p:slideViewPr>
    <p:cSldViewPr>
      <p:cViewPr>
        <p:scale>
          <a:sx n="100" d="100"/>
          <a:sy n="100" d="100"/>
        </p:scale>
        <p:origin x="-51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271" cy="496411"/>
          </a:xfrm>
          <a:prstGeom prst="rect">
            <a:avLst/>
          </a:prstGeom>
        </p:spPr>
        <p:txBody>
          <a:bodyPr vert="horz" lIns="88660" tIns="44330" rIns="88660" bIns="4433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877" y="1"/>
            <a:ext cx="2946271" cy="496411"/>
          </a:xfrm>
          <a:prstGeom prst="rect">
            <a:avLst/>
          </a:prstGeom>
        </p:spPr>
        <p:txBody>
          <a:bodyPr vert="horz" lIns="88660" tIns="44330" rIns="88660" bIns="44330" rtlCol="0"/>
          <a:lstStyle>
            <a:lvl1pPr algn="r">
              <a:defRPr sz="1200"/>
            </a:lvl1pPr>
          </a:lstStyle>
          <a:p>
            <a:fld id="{EF9436F6-77E9-48B0-AC41-F24704891898}" type="datetimeFigureOut">
              <a:rPr lang="ko-KR" altLang="en-US" smtClean="0"/>
              <a:t>2017-11-10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428684"/>
            <a:ext cx="2946271" cy="496409"/>
          </a:xfrm>
          <a:prstGeom prst="rect">
            <a:avLst/>
          </a:prstGeom>
        </p:spPr>
        <p:txBody>
          <a:bodyPr vert="horz" lIns="88660" tIns="44330" rIns="88660" bIns="4433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877" y="9428684"/>
            <a:ext cx="2946271" cy="496409"/>
          </a:xfrm>
          <a:prstGeom prst="rect">
            <a:avLst/>
          </a:prstGeom>
        </p:spPr>
        <p:txBody>
          <a:bodyPr vert="horz" lIns="88660" tIns="44330" rIns="88660" bIns="44330" rtlCol="0" anchor="b"/>
          <a:lstStyle>
            <a:lvl1pPr algn="r">
              <a:defRPr sz="1200"/>
            </a:lvl1pPr>
          </a:lstStyle>
          <a:p>
            <a:fld id="{2D32BCDC-561B-47A6-996B-FED0D4A5F1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9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33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2" y="2"/>
            <a:ext cx="2945660" cy="496332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8907E323-BB3C-4B84-9143-135B8CEBF22D}" type="datetimeFigureOut">
              <a:rPr lang="ko-KR" altLang="en-US" smtClean="0"/>
              <a:pPr/>
              <a:t>2017-11-10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5552" tIns="47776" rIns="95552" bIns="47776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308C05F3-2D8F-4E2C-B558-184ECC1CAF5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149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7F5-B6D1-4E41-9F93-4279A1D102BA}" type="datetimeFigureOut">
              <a:rPr lang="ko-KR" altLang="en-US" smtClean="0"/>
              <a:pPr/>
              <a:t>2017-11-10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B6B-78F9-49BB-9A36-C040ADA6BA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7F5-B6D1-4E41-9F93-4279A1D102BA}" type="datetimeFigureOut">
              <a:rPr lang="ko-KR" altLang="en-US" smtClean="0"/>
              <a:pPr/>
              <a:t>2017-11-10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B6B-78F9-49BB-9A36-C040ADA6BA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7F5-B6D1-4E41-9F93-4279A1D102BA}" type="datetimeFigureOut">
              <a:rPr lang="ko-KR" altLang="en-US" smtClean="0"/>
              <a:pPr/>
              <a:t>2017-11-10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B6B-78F9-49BB-9A36-C040ADA6BA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7F5-B6D1-4E41-9F93-4279A1D102BA}" type="datetimeFigureOut">
              <a:rPr lang="ko-KR" altLang="en-US" smtClean="0"/>
              <a:pPr/>
              <a:t>2017-11-10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B6B-78F9-49BB-9A36-C040ADA6BA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7F5-B6D1-4E41-9F93-4279A1D102BA}" type="datetimeFigureOut">
              <a:rPr lang="ko-KR" altLang="en-US" smtClean="0"/>
              <a:pPr/>
              <a:t>2017-11-10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B6B-78F9-49BB-9A36-C040ADA6BA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7F5-B6D1-4E41-9F93-4279A1D102BA}" type="datetimeFigureOut">
              <a:rPr lang="ko-KR" altLang="en-US" smtClean="0"/>
              <a:pPr/>
              <a:t>2017-11-10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B6B-78F9-49BB-9A36-C040ADA6BA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7F5-B6D1-4E41-9F93-4279A1D102BA}" type="datetimeFigureOut">
              <a:rPr lang="ko-KR" altLang="en-US" smtClean="0"/>
              <a:pPr/>
              <a:t>2017-11-10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B6B-78F9-49BB-9A36-C040ADA6BA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7F5-B6D1-4E41-9F93-4279A1D102BA}" type="datetimeFigureOut">
              <a:rPr lang="ko-KR" altLang="en-US" smtClean="0"/>
              <a:pPr/>
              <a:t>2017-11-10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B6B-78F9-49BB-9A36-C040ADA6BA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7F5-B6D1-4E41-9F93-4279A1D102BA}" type="datetimeFigureOut">
              <a:rPr lang="ko-KR" altLang="en-US" smtClean="0"/>
              <a:pPr/>
              <a:t>2017-11-10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B6B-78F9-49BB-9A36-C040ADA6BA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7F5-B6D1-4E41-9F93-4279A1D102BA}" type="datetimeFigureOut">
              <a:rPr lang="ko-KR" altLang="en-US" smtClean="0"/>
              <a:pPr/>
              <a:t>2017-11-10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B6B-78F9-49BB-9A36-C040ADA6BA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37F5-B6D1-4E41-9F93-4279A1D102BA}" type="datetimeFigureOut">
              <a:rPr lang="ko-KR" altLang="en-US" smtClean="0"/>
              <a:pPr/>
              <a:t>2017-11-10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B6B-78F9-49BB-9A36-C040ADA6BA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C37F5-B6D1-4E41-9F93-4279A1D102BA}" type="datetimeFigureOut">
              <a:rPr lang="ko-KR" altLang="en-US" smtClean="0"/>
              <a:pPr/>
              <a:t>2017-11-10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5B6B-78F9-49BB-9A36-C040ADA6BA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667219" y="0"/>
            <a:ext cx="250029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  <a:gs pos="50000">
                <a:schemeClr val="bg1"/>
              </a:gs>
              <a:gs pos="50000">
                <a:srgbClr val="D41E5F"/>
              </a:gs>
              <a:gs pos="100000">
                <a:srgbClr val="A6184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5086925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b="1" dirty="0" smtClean="0">
                <a:solidFill>
                  <a:srgbClr val="A6184A"/>
                </a:solidFill>
                <a:latin typeface="+mn-ea"/>
              </a:rPr>
              <a:t>201  .   .   .</a:t>
            </a:r>
            <a:endParaRPr lang="ko-KR" altLang="en-US" b="1" dirty="0">
              <a:solidFill>
                <a:srgbClr val="A6184A"/>
              </a:solidFill>
              <a:latin typeface="+mn-ea"/>
            </a:endParaRPr>
          </a:p>
        </p:txBody>
      </p:sp>
      <p:pic>
        <p:nvPicPr>
          <p:cNvPr id="10" name="그림 9" descr="untitled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942"/>
          <a:stretch>
            <a:fillRect/>
          </a:stretch>
        </p:blipFill>
        <p:spPr>
          <a:xfrm>
            <a:off x="-33" y="0"/>
            <a:ext cx="4204077" cy="35004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4507086"/>
            <a:ext cx="774035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500" i="1" dirty="0" smtClean="0">
                <a:solidFill>
                  <a:srgbClr val="A6184A"/>
                </a:solidFill>
                <a:latin typeface="HY헤드라인M" pitchFamily="18" charset="-127"/>
                <a:ea typeface="HY헤드라인M" pitchFamily="18" charset="-127"/>
              </a:rPr>
              <a:t>제목을 입력하세요</a:t>
            </a:r>
            <a:endParaRPr lang="ko-KR" altLang="en-US" sz="2500" i="1" dirty="0">
              <a:solidFill>
                <a:srgbClr val="A6184A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6093296"/>
            <a:ext cx="212372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프로페셔널의 시작</a:t>
            </a:r>
            <a:endParaRPr lang="en-US" altLang="ko-KR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sz="1100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en-US" altLang="ko-KR" sz="1100" b="1" dirty="0" smtClean="0">
                <a:solidFill>
                  <a:schemeClr val="bg1"/>
                </a:solidFill>
                <a:latin typeface="다음_SemiBold" pitchFamily="2" charset="-127"/>
                <a:ea typeface="다음_SemiBold" pitchFamily="2" charset="-127"/>
              </a:rPr>
              <a:t>the Start of Professional</a:t>
            </a:r>
            <a:endParaRPr lang="ko-KR" altLang="en-US" sz="1100" b="1" dirty="0">
              <a:solidFill>
                <a:schemeClr val="bg1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pic>
        <p:nvPicPr>
          <p:cNvPr id="13" name="Picture 2" descr="C:\Documents and Settings\Administrator\My Documents\My Pictures\제목 없음121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5861"/>
            <a:ext cx="1601741" cy="1598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428604"/>
            <a:ext cx="5004048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제품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기술 개발 계획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8" name="Picture 2" descr="C:\Documents and Settings\Administrator\My Documents\My Pictures\제목 없음12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466" y="207486"/>
            <a:ext cx="800871" cy="799425"/>
          </a:xfrm>
          <a:prstGeom prst="rect">
            <a:avLst/>
          </a:prstGeom>
          <a:noFill/>
        </p:spPr>
      </p:pic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587375" y="1371600"/>
            <a:ext cx="7513638" cy="4938713"/>
            <a:chOff x="370" y="864"/>
            <a:chExt cx="4733" cy="3111"/>
          </a:xfrm>
        </p:grpSpPr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793" y="2795"/>
              <a:ext cx="4310" cy="1180"/>
            </a:xfrm>
            <a:prstGeom prst="rect">
              <a:avLst/>
            </a:prstGeom>
            <a:gradFill rotWithShape="1">
              <a:gsLst>
                <a:gs pos="0">
                  <a:srgbClr val="006699">
                    <a:alpha val="2000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38100" algn="ctr">
              <a:solidFill>
                <a:srgbClr val="0066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793" y="1071"/>
              <a:ext cx="4310" cy="1180"/>
            </a:xfrm>
            <a:prstGeom prst="rect">
              <a:avLst/>
            </a:prstGeom>
            <a:gradFill rotWithShape="1">
              <a:gsLst>
                <a:gs pos="0">
                  <a:srgbClr val="009999">
                    <a:alpha val="20000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38100" algn="ctr">
              <a:solidFill>
                <a:srgbClr val="006666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70" y="2571"/>
              <a:ext cx="1324" cy="678"/>
            </a:xfrm>
            <a:prstGeom prst="rect">
              <a:avLst/>
            </a:prstGeom>
            <a:gradFill rotWithShape="0">
              <a:gsLst>
                <a:gs pos="0">
                  <a:srgbClr val="336699"/>
                </a:gs>
                <a:gs pos="100000">
                  <a:schemeClr val="bg1"/>
                </a:gs>
              </a:gsLst>
              <a:lin ang="2700000" scaled="1"/>
            </a:gra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</a:pPr>
              <a:r>
                <a:rPr kumimoji="0" lang="ko-KR" altLang="en-US" sz="1600" b="1"/>
                <a:t>기술 개발계획</a:t>
              </a: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371" y="864"/>
              <a:ext cx="1324" cy="678"/>
            </a:xfrm>
            <a:prstGeom prst="rect">
              <a:avLst/>
            </a:prstGeom>
            <a:gradFill rotWithShape="0">
              <a:gsLst>
                <a:gs pos="0">
                  <a:srgbClr val="008080"/>
                </a:gs>
                <a:gs pos="100000">
                  <a:schemeClr val="bg1"/>
                </a:gs>
              </a:gsLst>
              <a:lin ang="2700000" scaled="1"/>
            </a:gra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latinLnBrk="0">
                <a:spcBef>
                  <a:spcPct val="50000"/>
                </a:spcBef>
              </a:pPr>
              <a:r>
                <a:rPr kumimoji="0" lang="ko-KR" altLang="en-US" sz="1600" b="1"/>
                <a:t>제품 개발계획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67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428604"/>
            <a:ext cx="5004048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5.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판로개척 및 자금조달 계획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8" name="Picture 2" descr="C:\Documents and Settings\Administrator\My Documents\My Pictures\제목 없음12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466" y="207486"/>
            <a:ext cx="800871" cy="799425"/>
          </a:xfrm>
          <a:prstGeom prst="rect">
            <a:avLst/>
          </a:prstGeom>
          <a:noFill/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684213" y="2116732"/>
            <a:ext cx="7810500" cy="4192588"/>
            <a:chOff x="431" y="1016"/>
            <a:chExt cx="4920" cy="2641"/>
          </a:xfrm>
        </p:grpSpPr>
        <p:sp>
          <p:nvSpPr>
            <p:cNvPr id="11" name="Line 3"/>
            <p:cNvSpPr>
              <a:spLocks noChangeShapeType="1"/>
            </p:cNvSpPr>
            <p:nvPr/>
          </p:nvSpPr>
          <p:spPr bwMode="auto">
            <a:xfrm flipV="1">
              <a:off x="1003" y="2417"/>
              <a:ext cx="625" cy="688"/>
            </a:xfrm>
            <a:prstGeom prst="line">
              <a:avLst/>
            </a:prstGeom>
            <a:noFill/>
            <a:ln w="76200">
              <a:solidFill>
                <a:srgbClr val="CC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1075" y="1570"/>
              <a:ext cx="625" cy="561"/>
            </a:xfrm>
            <a:prstGeom prst="line">
              <a:avLst/>
            </a:prstGeom>
            <a:noFill/>
            <a:ln w="76200">
              <a:solidFill>
                <a:srgbClr val="CC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ko-KR" altLang="en-US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729" y="1027"/>
              <a:ext cx="3171" cy="627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F6FFF6"/>
                </a:gs>
              </a:gsLst>
              <a:lin ang="2700000" scaled="1"/>
            </a:gradFill>
            <a:ln>
              <a:noFill/>
            </a:ln>
            <a:effectLst>
              <a:prstShdw prst="shdw17" dist="17961" dir="2700000">
                <a:srgbClr val="7A997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1258" y="1016"/>
              <a:ext cx="922" cy="648"/>
            </a:xfrm>
            <a:prstGeom prst="diamond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F9FFF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pSp>
          <p:nvGrpSpPr>
            <p:cNvPr id="20" name="Group 7"/>
            <p:cNvGrpSpPr>
              <a:grpSpLocks/>
            </p:cNvGrpSpPr>
            <p:nvPr/>
          </p:nvGrpSpPr>
          <p:grpSpPr bwMode="auto">
            <a:xfrm>
              <a:off x="433" y="1027"/>
              <a:ext cx="1296" cy="565"/>
              <a:chOff x="1052" y="2189"/>
              <a:chExt cx="1296" cy="565"/>
            </a:xfrm>
          </p:grpSpPr>
          <p:pic>
            <p:nvPicPr>
              <p:cNvPr id="32" name="Picture 8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" y="2189"/>
                <a:ext cx="1296" cy="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Oval 9"/>
              <p:cNvSpPr>
                <a:spLocks noChangeArrowheads="1"/>
              </p:cNvSpPr>
              <p:nvPr/>
            </p:nvSpPr>
            <p:spPr bwMode="auto">
              <a:xfrm>
                <a:off x="1299" y="2341"/>
                <a:ext cx="802" cy="247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60000"/>
                  </a:spcBef>
                </a:pPr>
                <a:r>
                  <a:rPr lang="ko-KR" altLang="en-US" sz="1400" b="1">
                    <a:solidFill>
                      <a:schemeClr val="bg1"/>
                    </a:solidFill>
                  </a:rPr>
                  <a:t>내용 입력</a:t>
                </a:r>
              </a:p>
            </p:txBody>
          </p:sp>
        </p:grp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2180" y="1979"/>
              <a:ext cx="3171" cy="627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F6FFF6"/>
                </a:gs>
              </a:gsLst>
              <a:lin ang="2700000" scaled="1"/>
            </a:gradFill>
            <a:ln>
              <a:noFill/>
            </a:ln>
            <a:effectLst>
              <a:prstShdw prst="shdw17" dist="17961" dir="2700000">
                <a:srgbClr val="7A997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" name="AutoShape 11"/>
            <p:cNvSpPr>
              <a:spLocks noChangeArrowheads="1"/>
            </p:cNvSpPr>
            <p:nvPr/>
          </p:nvSpPr>
          <p:spPr bwMode="auto">
            <a:xfrm>
              <a:off x="1709" y="1968"/>
              <a:ext cx="922" cy="648"/>
            </a:xfrm>
            <a:prstGeom prst="diamond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F9FFF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pSp>
          <p:nvGrpSpPr>
            <p:cNvPr id="23" name="Group 12"/>
            <p:cNvGrpSpPr>
              <a:grpSpLocks/>
            </p:cNvGrpSpPr>
            <p:nvPr/>
          </p:nvGrpSpPr>
          <p:grpSpPr bwMode="auto">
            <a:xfrm>
              <a:off x="884" y="1979"/>
              <a:ext cx="1296" cy="565"/>
              <a:chOff x="1052" y="2189"/>
              <a:chExt cx="1296" cy="565"/>
            </a:xfrm>
          </p:grpSpPr>
          <p:pic>
            <p:nvPicPr>
              <p:cNvPr id="30" name="Picture 1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" y="2189"/>
                <a:ext cx="1296" cy="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Oval 14"/>
              <p:cNvSpPr>
                <a:spLocks noChangeArrowheads="1"/>
              </p:cNvSpPr>
              <p:nvPr/>
            </p:nvSpPr>
            <p:spPr bwMode="auto">
              <a:xfrm>
                <a:off x="1299" y="2341"/>
                <a:ext cx="802" cy="247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60000"/>
                  </a:spcBef>
                </a:pPr>
                <a:r>
                  <a:rPr lang="ko-KR" altLang="en-US" sz="1400" b="1">
                    <a:solidFill>
                      <a:schemeClr val="bg1"/>
                    </a:solidFill>
                  </a:rPr>
                  <a:t>내용 입력</a:t>
                </a:r>
              </a:p>
            </p:txBody>
          </p:sp>
        </p:grp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1727" y="3020"/>
              <a:ext cx="3171" cy="627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F6FFF6"/>
                </a:gs>
              </a:gsLst>
              <a:lin ang="2700000" scaled="1"/>
            </a:gradFill>
            <a:ln>
              <a:noFill/>
            </a:ln>
            <a:effectLst>
              <a:prstShdw prst="shdw17" dist="17961" dir="2700000">
                <a:srgbClr val="7A997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5" name="AutoShape 16"/>
            <p:cNvSpPr>
              <a:spLocks noChangeArrowheads="1"/>
            </p:cNvSpPr>
            <p:nvPr/>
          </p:nvSpPr>
          <p:spPr bwMode="auto">
            <a:xfrm>
              <a:off x="1256" y="3009"/>
              <a:ext cx="922" cy="648"/>
            </a:xfrm>
            <a:prstGeom prst="diamond">
              <a:avLst/>
            </a:prstGeom>
            <a:gradFill rotWithShape="1">
              <a:gsLst>
                <a:gs pos="0">
                  <a:srgbClr val="CCFFCC"/>
                </a:gs>
                <a:gs pos="100000">
                  <a:srgbClr val="F9FFF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grpSp>
          <p:nvGrpSpPr>
            <p:cNvPr id="26" name="Group 17"/>
            <p:cNvGrpSpPr>
              <a:grpSpLocks/>
            </p:cNvGrpSpPr>
            <p:nvPr/>
          </p:nvGrpSpPr>
          <p:grpSpPr bwMode="auto">
            <a:xfrm>
              <a:off x="431" y="3020"/>
              <a:ext cx="1296" cy="565"/>
              <a:chOff x="1052" y="2189"/>
              <a:chExt cx="1296" cy="565"/>
            </a:xfrm>
          </p:grpSpPr>
          <p:pic>
            <p:nvPicPr>
              <p:cNvPr id="27" name="Picture 18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2" y="2189"/>
                <a:ext cx="1296" cy="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Oval 19"/>
              <p:cNvSpPr>
                <a:spLocks noChangeArrowheads="1"/>
              </p:cNvSpPr>
              <p:nvPr/>
            </p:nvSpPr>
            <p:spPr bwMode="auto">
              <a:xfrm>
                <a:off x="1299" y="2341"/>
                <a:ext cx="802" cy="247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60000"/>
                  </a:spcBef>
                </a:pPr>
                <a:r>
                  <a:rPr lang="ko-KR" altLang="en-US" sz="1400" b="1">
                    <a:solidFill>
                      <a:schemeClr val="bg1"/>
                    </a:solidFill>
                  </a:rPr>
                  <a:t>내용 입력</a:t>
                </a:r>
              </a:p>
            </p:txBody>
          </p:sp>
        </p:grpSp>
      </p:grpSp>
      <p:sp>
        <p:nvSpPr>
          <p:cNvPr id="34" name="직사각형 33"/>
          <p:cNvSpPr/>
          <p:nvPr/>
        </p:nvSpPr>
        <p:spPr>
          <a:xfrm>
            <a:off x="360040" y="1196752"/>
            <a:ext cx="1547664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판로 개척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09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428604"/>
            <a:ext cx="5004048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5.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판로개척 및 자금조달 계획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8" name="Picture 2" descr="C:\Documents and Settings\Administrator\My Documents\My Pictures\제목 없음12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466" y="207486"/>
            <a:ext cx="800871" cy="799425"/>
          </a:xfrm>
          <a:prstGeom prst="rect">
            <a:avLst/>
          </a:prstGeom>
          <a:noFill/>
        </p:spPr>
      </p:pic>
      <p:sp>
        <p:nvSpPr>
          <p:cNvPr id="34" name="직사각형 33"/>
          <p:cNvSpPr/>
          <p:nvPr/>
        </p:nvSpPr>
        <p:spPr>
          <a:xfrm>
            <a:off x="360040" y="1196752"/>
            <a:ext cx="1547664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자금 조달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919624"/>
              </p:ext>
            </p:extLst>
          </p:nvPr>
        </p:nvGraphicFramePr>
        <p:xfrm>
          <a:off x="611188" y="1994560"/>
          <a:ext cx="7705725" cy="3738696"/>
        </p:xfrm>
        <a:graphic>
          <a:graphicData uri="http://schemas.openxmlformats.org/drawingml/2006/table">
            <a:tbl>
              <a:tblPr/>
              <a:tblGrid>
                <a:gridCol w="1952625"/>
                <a:gridCol w="1419225"/>
                <a:gridCol w="1455737"/>
                <a:gridCol w="1431925"/>
                <a:gridCol w="1446213"/>
              </a:tblGrid>
              <a:tr h="3697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구 분</a:t>
                      </a:r>
                    </a:p>
                  </a:txBody>
                  <a:tcPr marL="90000" marR="0" marT="46787" marB="4678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추정 소요 자금</a:t>
                      </a: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내  용</a:t>
                      </a: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자금 조달 계획</a:t>
                      </a: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내   용</a:t>
                      </a: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99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30000"/>
                      </a:srgbClr>
                    </a:solidFill>
                  </a:tcPr>
                </a:tc>
              </a:tr>
              <a:tr h="276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/>
                    </a:solidFill>
                  </a:tcPr>
                </a:tc>
              </a:tr>
              <a:tr h="292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</a:tr>
              <a:tr h="298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39999"/>
                      </a:srgbClr>
                    </a:solidFill>
                  </a:tcPr>
                </a:tc>
              </a:tr>
              <a:tr h="276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</a:tr>
              <a:tr h="276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</a:tr>
              <a:tr h="290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20000"/>
                      </a:srgbClr>
                    </a:solidFill>
                  </a:tcPr>
                </a:tc>
              </a:tr>
              <a:tr h="276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/>
                    </a:solidFill>
                  </a:tcPr>
                </a:tc>
              </a:tr>
              <a:tr h="276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</a:tr>
              <a:tr h="276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</a:tr>
              <a:tr h="276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</a:tr>
              <a:tr h="276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</a:tr>
              <a:tr h="2764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3B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0000" marR="0" marT="46787" marB="46787" anchor="ctr" horzOverflow="overflow">
                    <a:lnL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9EC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94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428604"/>
            <a:ext cx="5004048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일정별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추진 계획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8" name="Picture 2" descr="C:\Documents and Settings\Administrator\My Documents\My Pictures\제목 없음12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466" y="207486"/>
            <a:ext cx="800871" cy="799425"/>
          </a:xfrm>
          <a:prstGeom prst="rect">
            <a:avLst/>
          </a:prstGeom>
          <a:noFill/>
        </p:spPr>
      </p:pic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1179339" y="1484660"/>
            <a:ext cx="6777037" cy="4392612"/>
            <a:chOff x="657" y="799"/>
            <a:chExt cx="4269" cy="2767"/>
          </a:xfrm>
        </p:grpSpPr>
        <p:sp>
          <p:nvSpPr>
            <p:cNvPr id="36" name="Freeform 4"/>
            <p:cNvSpPr>
              <a:spLocks/>
            </p:cNvSpPr>
            <p:nvPr/>
          </p:nvSpPr>
          <p:spPr bwMode="auto">
            <a:xfrm>
              <a:off x="3012" y="1208"/>
              <a:ext cx="1914" cy="802"/>
            </a:xfrm>
            <a:custGeom>
              <a:avLst/>
              <a:gdLst>
                <a:gd name="T0" fmla="*/ 0 w 2216"/>
                <a:gd name="T1" fmla="*/ 705 h 1064"/>
                <a:gd name="T2" fmla="*/ 888 w 2216"/>
                <a:gd name="T3" fmla="*/ 1064 h 1064"/>
                <a:gd name="T4" fmla="*/ 1722 w 2216"/>
                <a:gd name="T5" fmla="*/ 604 h 1064"/>
                <a:gd name="T6" fmla="*/ 2216 w 2216"/>
                <a:gd name="T7" fmla="*/ 827 h 1064"/>
                <a:gd name="T8" fmla="*/ 2020 w 2216"/>
                <a:gd name="T9" fmla="*/ 0 h 1064"/>
                <a:gd name="T10" fmla="*/ 509 w 2216"/>
                <a:gd name="T11" fmla="*/ 55 h 1064"/>
                <a:gd name="T12" fmla="*/ 908 w 2216"/>
                <a:gd name="T13" fmla="*/ 244 h 1064"/>
                <a:gd name="T14" fmla="*/ 0 w 2216"/>
                <a:gd name="T15" fmla="*/ 705 h 10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16" h="1064">
                  <a:moveTo>
                    <a:pt x="0" y="705"/>
                  </a:moveTo>
                  <a:lnTo>
                    <a:pt x="888" y="1064"/>
                  </a:lnTo>
                  <a:lnTo>
                    <a:pt x="1722" y="604"/>
                  </a:lnTo>
                  <a:lnTo>
                    <a:pt x="2216" y="827"/>
                  </a:lnTo>
                  <a:lnTo>
                    <a:pt x="2020" y="0"/>
                  </a:lnTo>
                  <a:lnTo>
                    <a:pt x="509" y="55"/>
                  </a:lnTo>
                  <a:lnTo>
                    <a:pt x="908" y="244"/>
                  </a:lnTo>
                  <a:lnTo>
                    <a:pt x="0" y="705"/>
                  </a:lnTo>
                  <a:close/>
                </a:path>
              </a:pathLst>
            </a:custGeom>
            <a:gradFill rotWithShape="1">
              <a:gsLst>
                <a:gs pos="0">
                  <a:srgbClr val="006666"/>
                </a:gs>
                <a:gs pos="100000">
                  <a:srgbClr val="002F2F"/>
                </a:gs>
              </a:gsLst>
              <a:lin ang="5400000" scaled="1"/>
            </a:gradFill>
            <a:ln>
              <a:noFill/>
            </a:ln>
            <a:effectLst>
              <a:outerShdw dist="176891" dir="6662251" algn="ctr" rotWithShape="0">
                <a:srgbClr val="222E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1965" y="1858"/>
              <a:ext cx="1674" cy="836"/>
            </a:xfrm>
            <a:custGeom>
              <a:avLst/>
              <a:gdLst>
                <a:gd name="T0" fmla="*/ 1050 w 1938"/>
                <a:gd name="T1" fmla="*/ 0 h 1111"/>
                <a:gd name="T2" fmla="*/ 1938 w 1938"/>
                <a:gd name="T3" fmla="*/ 352 h 1111"/>
                <a:gd name="T4" fmla="*/ 935 w 1938"/>
                <a:gd name="T5" fmla="*/ 1111 h 1111"/>
                <a:gd name="T6" fmla="*/ 0 w 1938"/>
                <a:gd name="T7" fmla="*/ 562 h 1111"/>
                <a:gd name="T8" fmla="*/ 1050 w 1938"/>
                <a:gd name="T9" fmla="*/ 0 h 1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8" h="1111">
                  <a:moveTo>
                    <a:pt x="1050" y="0"/>
                  </a:moveTo>
                  <a:lnTo>
                    <a:pt x="1938" y="352"/>
                  </a:lnTo>
                  <a:lnTo>
                    <a:pt x="935" y="1111"/>
                  </a:lnTo>
                  <a:lnTo>
                    <a:pt x="0" y="562"/>
                  </a:lnTo>
                  <a:lnTo>
                    <a:pt x="105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66"/>
                </a:gs>
                <a:gs pos="100000">
                  <a:srgbClr val="002F2F"/>
                </a:gs>
              </a:gsLst>
              <a:lin ang="5400000" scaled="1"/>
            </a:gradFill>
            <a:ln>
              <a:noFill/>
            </a:ln>
            <a:effectLst>
              <a:outerShdw dist="176891" dir="6662251" algn="ctr" rotWithShape="0">
                <a:srgbClr val="222E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8" name="AutoShape 6"/>
            <p:cNvSpPr>
              <a:spLocks noChangeArrowheads="1"/>
            </p:cNvSpPr>
            <p:nvPr/>
          </p:nvSpPr>
          <p:spPr bwMode="auto">
            <a:xfrm>
              <a:off x="3599" y="1482"/>
              <a:ext cx="780" cy="214"/>
            </a:xfrm>
            <a:prstGeom prst="roundRect">
              <a:avLst>
                <a:gd name="adj" fmla="val 50000"/>
              </a:avLst>
            </a:prstGeom>
            <a:solidFill>
              <a:srgbClr val="254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>
                  <a:solidFill>
                    <a:schemeClr val="bg1"/>
                  </a:solidFill>
                </a:rPr>
                <a:t>3</a:t>
              </a:r>
              <a:r>
                <a:rPr lang="ko-KR" altLang="en-US">
                  <a:solidFill>
                    <a:schemeClr val="bg1"/>
                  </a:solidFill>
                </a:rPr>
                <a:t>차년도</a:t>
              </a:r>
            </a:p>
          </p:txBody>
        </p:sp>
        <p:sp>
          <p:nvSpPr>
            <p:cNvPr id="39" name="AutoShape 7"/>
            <p:cNvSpPr>
              <a:spLocks noChangeArrowheads="1"/>
            </p:cNvSpPr>
            <p:nvPr/>
          </p:nvSpPr>
          <p:spPr bwMode="auto">
            <a:xfrm>
              <a:off x="2402" y="2109"/>
              <a:ext cx="780" cy="215"/>
            </a:xfrm>
            <a:prstGeom prst="roundRect">
              <a:avLst>
                <a:gd name="adj" fmla="val 50000"/>
              </a:avLst>
            </a:prstGeom>
            <a:solidFill>
              <a:srgbClr val="254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>
                  <a:solidFill>
                    <a:schemeClr val="bg1"/>
                  </a:solidFill>
                </a:rPr>
                <a:t>2</a:t>
              </a:r>
              <a:r>
                <a:rPr lang="ko-KR" altLang="en-US">
                  <a:solidFill>
                    <a:schemeClr val="bg1"/>
                  </a:solidFill>
                </a:rPr>
                <a:t>차년도</a:t>
              </a:r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auto">
            <a:xfrm rot="325888">
              <a:off x="657" y="2398"/>
              <a:ext cx="1924" cy="1168"/>
            </a:xfrm>
            <a:custGeom>
              <a:avLst/>
              <a:gdLst>
                <a:gd name="T0" fmla="*/ 1050 w 1938"/>
                <a:gd name="T1" fmla="*/ 0 h 1111"/>
                <a:gd name="T2" fmla="*/ 1938 w 1938"/>
                <a:gd name="T3" fmla="*/ 352 h 1111"/>
                <a:gd name="T4" fmla="*/ 935 w 1938"/>
                <a:gd name="T5" fmla="*/ 1111 h 1111"/>
                <a:gd name="T6" fmla="*/ 0 w 1938"/>
                <a:gd name="T7" fmla="*/ 562 h 1111"/>
                <a:gd name="T8" fmla="*/ 1050 w 1938"/>
                <a:gd name="T9" fmla="*/ 0 h 1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38" h="1111">
                  <a:moveTo>
                    <a:pt x="1050" y="0"/>
                  </a:moveTo>
                  <a:lnTo>
                    <a:pt x="1938" y="352"/>
                  </a:lnTo>
                  <a:lnTo>
                    <a:pt x="935" y="1111"/>
                  </a:lnTo>
                  <a:lnTo>
                    <a:pt x="0" y="562"/>
                  </a:lnTo>
                  <a:lnTo>
                    <a:pt x="105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66"/>
                </a:gs>
                <a:gs pos="100000">
                  <a:srgbClr val="002F2F"/>
                </a:gs>
              </a:gsLst>
              <a:lin ang="5400000" scaled="1"/>
            </a:gradFill>
            <a:ln>
              <a:noFill/>
            </a:ln>
            <a:effectLst>
              <a:outerShdw dist="176891" dir="6662251" algn="ctr" rotWithShape="0">
                <a:srgbClr val="222E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" name="AutoShape 9"/>
            <p:cNvSpPr>
              <a:spLocks noChangeArrowheads="1"/>
            </p:cNvSpPr>
            <p:nvPr/>
          </p:nvSpPr>
          <p:spPr bwMode="auto">
            <a:xfrm>
              <a:off x="1210" y="2807"/>
              <a:ext cx="894" cy="237"/>
            </a:xfrm>
            <a:prstGeom prst="roundRect">
              <a:avLst>
                <a:gd name="adj" fmla="val 50000"/>
              </a:avLst>
            </a:prstGeom>
            <a:solidFill>
              <a:srgbClr val="254A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>
                  <a:solidFill>
                    <a:schemeClr val="bg1"/>
                  </a:solidFill>
                </a:rPr>
                <a:t>1</a:t>
              </a:r>
              <a:r>
                <a:rPr lang="ko-KR" altLang="en-US">
                  <a:solidFill>
                    <a:schemeClr val="bg1"/>
                  </a:solidFill>
                </a:rPr>
                <a:t>차년도</a:t>
              </a:r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701" y="1504"/>
              <a:ext cx="1111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50000"/>
                </a:lnSpc>
                <a:buClr>
                  <a:srgbClr val="006666"/>
                </a:buClr>
                <a:buFont typeface="Wingdings" pitchFamily="2" charset="2"/>
                <a:buChar char="q"/>
              </a:pPr>
              <a:r>
                <a:rPr kumimoji="0" lang="en-US" altLang="ko-KR" sz="1300">
                  <a:solidFill>
                    <a:schemeClr val="tx2"/>
                  </a:solidFill>
                </a:rPr>
                <a:t> </a:t>
              </a:r>
              <a:r>
                <a:rPr kumimoji="0" lang="ko-KR" altLang="en-US" sz="1300">
                  <a:solidFill>
                    <a:schemeClr val="tx2"/>
                  </a:solidFill>
                </a:rPr>
                <a:t>내용을 입력하세요</a:t>
              </a:r>
            </a:p>
            <a:p>
              <a:pPr eaLnBrk="1" hangingPunct="1">
                <a:lnSpc>
                  <a:spcPct val="150000"/>
                </a:lnSpc>
                <a:buClr>
                  <a:srgbClr val="006666"/>
                </a:buClr>
                <a:buFont typeface="Wingdings" pitchFamily="2" charset="2"/>
                <a:buChar char="q"/>
              </a:pPr>
              <a:r>
                <a:rPr kumimoji="0" lang="ko-KR" altLang="en-US" sz="1300">
                  <a:solidFill>
                    <a:schemeClr val="tx2"/>
                  </a:solidFill>
                </a:rPr>
                <a:t> 내용을 입력하세요</a:t>
              </a:r>
            </a:p>
            <a:p>
              <a:pPr eaLnBrk="1" hangingPunct="1">
                <a:lnSpc>
                  <a:spcPct val="150000"/>
                </a:lnSpc>
                <a:buClr>
                  <a:srgbClr val="006666"/>
                </a:buClr>
                <a:buFont typeface="Wingdings" pitchFamily="2" charset="2"/>
                <a:buChar char="q"/>
              </a:pPr>
              <a:r>
                <a:rPr kumimoji="0" lang="ko-KR" altLang="en-US" sz="1300">
                  <a:solidFill>
                    <a:schemeClr val="tx2"/>
                  </a:solidFill>
                </a:rPr>
                <a:t> 내용을 입력하세요</a:t>
              </a:r>
            </a:p>
          </p:txBody>
        </p:sp>
        <p:grpSp>
          <p:nvGrpSpPr>
            <p:cNvPr id="43" name="Group 11"/>
            <p:cNvGrpSpPr>
              <a:grpSpLocks/>
            </p:cNvGrpSpPr>
            <p:nvPr/>
          </p:nvGrpSpPr>
          <p:grpSpPr bwMode="auto">
            <a:xfrm>
              <a:off x="701" y="2165"/>
              <a:ext cx="1567" cy="136"/>
              <a:chOff x="476" y="2115"/>
              <a:chExt cx="1814" cy="181"/>
            </a:xfrm>
          </p:grpSpPr>
          <p:sp>
            <p:nvSpPr>
              <p:cNvPr id="55" name="Line 12"/>
              <p:cNvSpPr>
                <a:spLocks noChangeShapeType="1"/>
              </p:cNvSpPr>
              <p:nvPr/>
            </p:nvSpPr>
            <p:spPr bwMode="auto">
              <a:xfrm flipH="1" flipV="1">
                <a:off x="1973" y="2115"/>
                <a:ext cx="317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6" name="Line 13"/>
              <p:cNvSpPr>
                <a:spLocks noChangeShapeType="1"/>
              </p:cNvSpPr>
              <p:nvPr/>
            </p:nvSpPr>
            <p:spPr bwMode="auto">
              <a:xfrm flipH="1">
                <a:off x="476" y="2115"/>
                <a:ext cx="149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4" name="Group 14"/>
            <p:cNvGrpSpPr>
              <a:grpSpLocks/>
            </p:cNvGrpSpPr>
            <p:nvPr/>
          </p:nvGrpSpPr>
          <p:grpSpPr bwMode="auto">
            <a:xfrm>
              <a:off x="2111" y="1516"/>
              <a:ext cx="1411" cy="102"/>
              <a:chOff x="2109" y="1253"/>
              <a:chExt cx="1633" cy="136"/>
            </a:xfrm>
          </p:grpSpPr>
          <p:sp>
            <p:nvSpPr>
              <p:cNvPr id="53" name="Line 15"/>
              <p:cNvSpPr>
                <a:spLocks noChangeShapeType="1"/>
              </p:cNvSpPr>
              <p:nvPr/>
            </p:nvSpPr>
            <p:spPr bwMode="auto">
              <a:xfrm flipH="1" flipV="1">
                <a:off x="3515" y="1253"/>
                <a:ext cx="227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" name="Line 16"/>
              <p:cNvSpPr>
                <a:spLocks noChangeShapeType="1"/>
              </p:cNvSpPr>
              <p:nvPr/>
            </p:nvSpPr>
            <p:spPr bwMode="auto">
              <a:xfrm flipH="1">
                <a:off x="2109" y="1253"/>
                <a:ext cx="140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5" name="Group 17"/>
            <p:cNvGrpSpPr>
              <a:grpSpLocks/>
            </p:cNvGrpSpPr>
            <p:nvPr/>
          </p:nvGrpSpPr>
          <p:grpSpPr bwMode="auto">
            <a:xfrm>
              <a:off x="2307" y="2950"/>
              <a:ext cx="2037" cy="581"/>
              <a:chOff x="2336" y="3158"/>
              <a:chExt cx="2358" cy="771"/>
            </a:xfrm>
          </p:grpSpPr>
          <p:sp>
            <p:nvSpPr>
              <p:cNvPr id="51" name="Line 18"/>
              <p:cNvSpPr>
                <a:spLocks noChangeShapeType="1"/>
              </p:cNvSpPr>
              <p:nvPr/>
            </p:nvSpPr>
            <p:spPr bwMode="auto">
              <a:xfrm>
                <a:off x="2336" y="3158"/>
                <a:ext cx="1043" cy="77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2" name="Line 19"/>
              <p:cNvSpPr>
                <a:spLocks noChangeShapeType="1"/>
              </p:cNvSpPr>
              <p:nvPr/>
            </p:nvSpPr>
            <p:spPr bwMode="auto">
              <a:xfrm>
                <a:off x="3379" y="3929"/>
                <a:ext cx="131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 rot="-2334489">
              <a:off x="1876" y="3258"/>
              <a:ext cx="58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2400">
                  <a:solidFill>
                    <a:schemeClr val="folHlink"/>
                  </a:solidFill>
                </a:rPr>
                <a:t>2005</a:t>
              </a:r>
            </a:p>
          </p:txBody>
        </p:sp>
        <p:sp>
          <p:nvSpPr>
            <p:cNvPr id="47" name="Rectangle 21"/>
            <p:cNvSpPr>
              <a:spLocks noChangeArrowheads="1"/>
            </p:cNvSpPr>
            <p:nvPr/>
          </p:nvSpPr>
          <p:spPr bwMode="auto">
            <a:xfrm rot="-2233391">
              <a:off x="3052" y="2438"/>
              <a:ext cx="58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2400">
                  <a:solidFill>
                    <a:schemeClr val="accent2"/>
                  </a:solidFill>
                </a:rPr>
                <a:t>2006</a:t>
              </a:r>
            </a:p>
          </p:txBody>
        </p:sp>
        <p:sp>
          <p:nvSpPr>
            <p:cNvPr id="48" name="Rectangle 22"/>
            <p:cNvSpPr>
              <a:spLocks noChangeArrowheads="1"/>
            </p:cNvSpPr>
            <p:nvPr/>
          </p:nvSpPr>
          <p:spPr bwMode="auto">
            <a:xfrm rot="-2028973">
              <a:off x="3953" y="1891"/>
              <a:ext cx="58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2400">
                  <a:solidFill>
                    <a:srgbClr val="FF0000"/>
                  </a:solidFill>
                </a:rPr>
                <a:t>2007</a:t>
              </a:r>
            </a:p>
          </p:txBody>
        </p:sp>
        <p:sp>
          <p:nvSpPr>
            <p:cNvPr id="49" name="Text Box 23"/>
            <p:cNvSpPr txBox="1">
              <a:spLocks noChangeArrowheads="1"/>
            </p:cNvSpPr>
            <p:nvPr/>
          </p:nvSpPr>
          <p:spPr bwMode="auto">
            <a:xfrm>
              <a:off x="2109" y="799"/>
              <a:ext cx="1111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50000"/>
                </a:lnSpc>
                <a:buClr>
                  <a:srgbClr val="006666"/>
                </a:buClr>
                <a:buFont typeface="Wingdings" pitchFamily="2" charset="2"/>
                <a:buChar char="q"/>
              </a:pPr>
              <a:r>
                <a:rPr kumimoji="0" lang="en-US" altLang="ko-KR" sz="1300">
                  <a:solidFill>
                    <a:schemeClr val="tx2"/>
                  </a:solidFill>
                </a:rPr>
                <a:t> </a:t>
              </a:r>
              <a:r>
                <a:rPr kumimoji="0" lang="ko-KR" altLang="en-US" sz="1300">
                  <a:solidFill>
                    <a:schemeClr val="tx2"/>
                  </a:solidFill>
                </a:rPr>
                <a:t>내용을 입력하세요</a:t>
              </a:r>
            </a:p>
            <a:p>
              <a:pPr eaLnBrk="1" hangingPunct="1">
                <a:lnSpc>
                  <a:spcPct val="150000"/>
                </a:lnSpc>
                <a:buClr>
                  <a:srgbClr val="006666"/>
                </a:buClr>
                <a:buFont typeface="Wingdings" pitchFamily="2" charset="2"/>
                <a:buChar char="q"/>
              </a:pPr>
              <a:r>
                <a:rPr kumimoji="0" lang="ko-KR" altLang="en-US" sz="1300">
                  <a:solidFill>
                    <a:schemeClr val="tx2"/>
                  </a:solidFill>
                </a:rPr>
                <a:t> 내용을 입력하세요</a:t>
              </a:r>
            </a:p>
            <a:p>
              <a:pPr eaLnBrk="1" hangingPunct="1">
                <a:lnSpc>
                  <a:spcPct val="150000"/>
                </a:lnSpc>
                <a:buClr>
                  <a:srgbClr val="006666"/>
                </a:buClr>
                <a:buFont typeface="Wingdings" pitchFamily="2" charset="2"/>
                <a:buChar char="q"/>
              </a:pPr>
              <a:r>
                <a:rPr kumimoji="0" lang="ko-KR" altLang="en-US" sz="1300">
                  <a:solidFill>
                    <a:schemeClr val="tx2"/>
                  </a:solidFill>
                </a:rPr>
                <a:t> 내용을 입력하세요</a:t>
              </a:r>
            </a:p>
          </p:txBody>
        </p:sp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3198" y="2840"/>
              <a:ext cx="1111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50000"/>
                </a:lnSpc>
                <a:buClr>
                  <a:srgbClr val="006666"/>
                </a:buClr>
                <a:buFont typeface="Wingdings" pitchFamily="2" charset="2"/>
                <a:buChar char="q"/>
              </a:pPr>
              <a:r>
                <a:rPr kumimoji="0" lang="en-US" altLang="ko-KR" sz="1300">
                  <a:solidFill>
                    <a:schemeClr val="tx2"/>
                  </a:solidFill>
                </a:rPr>
                <a:t> </a:t>
              </a:r>
              <a:r>
                <a:rPr kumimoji="0" lang="ko-KR" altLang="en-US" sz="1300">
                  <a:solidFill>
                    <a:schemeClr val="tx2"/>
                  </a:solidFill>
                </a:rPr>
                <a:t>내용을 입력하세요</a:t>
              </a:r>
            </a:p>
            <a:p>
              <a:pPr eaLnBrk="1" hangingPunct="1">
                <a:lnSpc>
                  <a:spcPct val="150000"/>
                </a:lnSpc>
                <a:buClr>
                  <a:srgbClr val="006666"/>
                </a:buClr>
                <a:buFont typeface="Wingdings" pitchFamily="2" charset="2"/>
                <a:buChar char="q"/>
              </a:pPr>
              <a:r>
                <a:rPr kumimoji="0" lang="ko-KR" altLang="en-US" sz="1300">
                  <a:solidFill>
                    <a:schemeClr val="tx2"/>
                  </a:solidFill>
                </a:rPr>
                <a:t> 내용을 입력하세요</a:t>
              </a:r>
            </a:p>
            <a:p>
              <a:pPr eaLnBrk="1" hangingPunct="1">
                <a:lnSpc>
                  <a:spcPct val="150000"/>
                </a:lnSpc>
                <a:buClr>
                  <a:srgbClr val="006666"/>
                </a:buClr>
                <a:buFont typeface="Wingdings" pitchFamily="2" charset="2"/>
                <a:buChar char="q"/>
              </a:pPr>
              <a:r>
                <a:rPr kumimoji="0" lang="ko-KR" altLang="en-US" sz="1300">
                  <a:solidFill>
                    <a:schemeClr val="tx2"/>
                  </a:solidFill>
                </a:rPr>
                <a:t> 내용을 입력하세요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51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1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052648" y="2276872"/>
            <a:ext cx="499367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72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72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ctr"/>
            <a:r>
              <a:rPr lang="en-US" altLang="ko-KR" sz="7200" dirty="0" smtClean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Q &amp;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A618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446088" y="3286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4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Table of Contents</a:t>
            </a:r>
            <a:endParaRPr kumimoji="0" lang="ko-KR" altLang="en-US" sz="2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2195736" y="1916832"/>
            <a:ext cx="525658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100" dirty="0" smtClean="0"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2100" dirty="0" smtClean="0">
                <a:latin typeface="HY헤드라인M" pitchFamily="18" charset="-127"/>
                <a:ea typeface="HY헤드라인M" pitchFamily="18" charset="-127"/>
              </a:rPr>
              <a:t>기업 현황</a:t>
            </a:r>
            <a:endParaRPr lang="en-US" altLang="ko-KR" sz="21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100" dirty="0" smtClean="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2100" dirty="0" smtClean="0">
                <a:latin typeface="HY헤드라인M" pitchFamily="18" charset="-127"/>
                <a:ea typeface="HY헤드라인M" pitchFamily="18" charset="-127"/>
              </a:rPr>
              <a:t>제품 및 기술 현황</a:t>
            </a:r>
            <a:endParaRPr lang="en-US" altLang="ko-KR" sz="21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100" dirty="0" smtClean="0"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2100" dirty="0" smtClean="0">
                <a:latin typeface="HY헤드라인M" pitchFamily="18" charset="-127"/>
                <a:ea typeface="HY헤드라인M" pitchFamily="18" charset="-127"/>
              </a:rPr>
              <a:t>국내외 시장</a:t>
            </a:r>
            <a:r>
              <a:rPr lang="en-US" altLang="ko-KR" sz="21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100" dirty="0" smtClean="0">
                <a:latin typeface="HY헤드라인M" pitchFamily="18" charset="-127"/>
                <a:ea typeface="HY헤드라인M" pitchFamily="18" charset="-127"/>
              </a:rPr>
              <a:t>기술 동향</a:t>
            </a:r>
            <a:endParaRPr lang="en-US" altLang="ko-KR" sz="21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100" dirty="0" smtClean="0"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lang="ko-KR" altLang="en-US" sz="2100" dirty="0" smtClean="0">
                <a:latin typeface="HY헤드라인M" pitchFamily="18" charset="-127"/>
                <a:ea typeface="HY헤드라인M" pitchFamily="18" charset="-127"/>
              </a:rPr>
              <a:t>제품</a:t>
            </a:r>
            <a:r>
              <a:rPr lang="en-US" altLang="ko-KR" sz="21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100" dirty="0" smtClean="0">
                <a:latin typeface="HY헤드라인M" pitchFamily="18" charset="-127"/>
                <a:ea typeface="HY헤드라인M" pitchFamily="18" charset="-127"/>
              </a:rPr>
              <a:t>기술 개발 계획</a:t>
            </a:r>
            <a:endParaRPr lang="en-US" altLang="ko-KR" sz="2100" dirty="0" smtClean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100" dirty="0" smtClean="0">
                <a:latin typeface="HY헤드라인M" pitchFamily="18" charset="-127"/>
                <a:ea typeface="HY헤드라인M" pitchFamily="18" charset="-127"/>
              </a:rPr>
              <a:t>5. </a:t>
            </a:r>
            <a:r>
              <a:rPr lang="ko-KR" altLang="en-US" sz="2100" dirty="0" smtClean="0">
                <a:latin typeface="HY헤드라인M" pitchFamily="18" charset="-127"/>
                <a:ea typeface="HY헤드라인M" pitchFamily="18" charset="-127"/>
              </a:rPr>
              <a:t>판로개척 및 자금조달 계획</a:t>
            </a:r>
            <a:endParaRPr lang="en-US" altLang="ko-KR" sz="2100" dirty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100" dirty="0" smtClean="0">
                <a:latin typeface="HY헤드라인M" pitchFamily="18" charset="-127"/>
                <a:ea typeface="HY헤드라인M" pitchFamily="18" charset="-127"/>
              </a:rPr>
              <a:t>6. </a:t>
            </a:r>
            <a:r>
              <a:rPr lang="ko-KR" altLang="en-US" sz="2100" dirty="0" err="1" smtClean="0">
                <a:latin typeface="HY헤드라인M" pitchFamily="18" charset="-127"/>
                <a:ea typeface="HY헤드라인M" pitchFamily="18" charset="-127"/>
              </a:rPr>
              <a:t>일정별</a:t>
            </a:r>
            <a:r>
              <a:rPr lang="ko-KR" altLang="en-US" sz="2100" dirty="0" smtClean="0">
                <a:latin typeface="HY헤드라인M" pitchFamily="18" charset="-127"/>
                <a:ea typeface="HY헤드라인M" pitchFamily="18" charset="-127"/>
              </a:rPr>
              <a:t> 추진 계획</a:t>
            </a:r>
            <a:endParaRPr lang="en-US" altLang="ko-KR" sz="21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Picture 2" descr="C:\Documents and Settings\Administrator\My Documents\My Pictures\제목 없음12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34" y="5157192"/>
            <a:ext cx="1601741" cy="1598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428604"/>
            <a:ext cx="5004048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기업 현황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8" name="Picture 2" descr="C:\Documents and Settings\Administrator\My Documents\My Pictures\제목 없음12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466" y="207486"/>
            <a:ext cx="800871" cy="799425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360040" y="1196752"/>
            <a:ext cx="1187624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기업 개요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683568" y="1772369"/>
            <a:ext cx="7770812" cy="4752975"/>
            <a:chOff x="385" y="799"/>
            <a:chExt cx="4895" cy="2994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385" y="799"/>
              <a:ext cx="1001" cy="617"/>
            </a:xfrm>
            <a:prstGeom prst="roundRect">
              <a:avLst>
                <a:gd name="adj" fmla="val 9338"/>
              </a:avLst>
            </a:prstGeom>
            <a:solidFill>
              <a:srgbClr val="CCCC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200" b="1"/>
                <a:t>회   사   명</a:t>
              </a:r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1422" y="799"/>
              <a:ext cx="1392" cy="285"/>
            </a:xfrm>
            <a:prstGeom prst="roundRect">
              <a:avLst>
                <a:gd name="adj" fmla="val 16667"/>
              </a:avLst>
            </a:prstGeom>
            <a:solidFill>
              <a:srgbClr val="FF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1422" y="1131"/>
              <a:ext cx="1392" cy="285"/>
            </a:xfrm>
            <a:prstGeom prst="roundRect">
              <a:avLst>
                <a:gd name="adj" fmla="val 16667"/>
              </a:avLst>
            </a:prstGeom>
            <a:solidFill>
              <a:srgbClr val="FF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2850" y="799"/>
              <a:ext cx="1001" cy="285"/>
            </a:xfrm>
            <a:prstGeom prst="roundRect">
              <a:avLst>
                <a:gd name="adj" fmla="val 16667"/>
              </a:avLst>
            </a:prstGeom>
            <a:solidFill>
              <a:srgbClr val="CCCC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200"/>
                <a:t>대 표 이 사</a:t>
              </a:r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2850" y="1131"/>
              <a:ext cx="1001" cy="285"/>
            </a:xfrm>
            <a:prstGeom prst="roundRect">
              <a:avLst>
                <a:gd name="adj" fmla="val 16667"/>
              </a:avLst>
            </a:prstGeom>
            <a:solidFill>
              <a:srgbClr val="CCCC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200"/>
                <a:t>임 직 원 수</a:t>
              </a:r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3888" y="799"/>
              <a:ext cx="1392" cy="285"/>
            </a:xfrm>
            <a:prstGeom prst="roundRect">
              <a:avLst>
                <a:gd name="adj" fmla="val 16667"/>
              </a:avLst>
            </a:prstGeom>
            <a:solidFill>
              <a:srgbClr val="FF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3888" y="1131"/>
              <a:ext cx="1392" cy="285"/>
            </a:xfrm>
            <a:prstGeom prst="roundRect">
              <a:avLst>
                <a:gd name="adj" fmla="val 16667"/>
              </a:avLst>
            </a:prstGeom>
            <a:solidFill>
              <a:srgbClr val="FF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386" y="1464"/>
              <a:ext cx="1001" cy="285"/>
            </a:xfrm>
            <a:prstGeom prst="roundRect">
              <a:avLst>
                <a:gd name="adj" fmla="val 16667"/>
              </a:avLst>
            </a:prstGeom>
            <a:solidFill>
              <a:srgbClr val="CCCC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200" b="1"/>
                <a:t>소   재   지</a:t>
              </a:r>
            </a:p>
          </p:txBody>
        </p:sp>
        <p:sp>
          <p:nvSpPr>
            <p:cNvPr id="17" name="AutoShape 11"/>
            <p:cNvSpPr>
              <a:spLocks noChangeArrowheads="1"/>
            </p:cNvSpPr>
            <p:nvPr/>
          </p:nvSpPr>
          <p:spPr bwMode="auto">
            <a:xfrm>
              <a:off x="1422" y="1464"/>
              <a:ext cx="3858" cy="285"/>
            </a:xfrm>
            <a:prstGeom prst="roundRect">
              <a:avLst>
                <a:gd name="adj" fmla="val 16667"/>
              </a:avLst>
            </a:prstGeom>
            <a:solidFill>
              <a:srgbClr val="FF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>
              <a:off x="386" y="1796"/>
              <a:ext cx="1001" cy="285"/>
            </a:xfrm>
            <a:prstGeom prst="roundRect">
              <a:avLst>
                <a:gd name="adj" fmla="val 16667"/>
              </a:avLst>
            </a:prstGeom>
            <a:solidFill>
              <a:srgbClr val="CCCC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200" b="1"/>
                <a:t>연   락   처</a:t>
              </a:r>
            </a:p>
          </p:txBody>
        </p:sp>
        <p:sp>
          <p:nvSpPr>
            <p:cNvPr id="19" name="AutoShape 13"/>
            <p:cNvSpPr>
              <a:spLocks noChangeArrowheads="1"/>
            </p:cNvSpPr>
            <p:nvPr/>
          </p:nvSpPr>
          <p:spPr bwMode="auto">
            <a:xfrm>
              <a:off x="1422" y="1796"/>
              <a:ext cx="1911" cy="285"/>
            </a:xfrm>
            <a:prstGeom prst="roundRect">
              <a:avLst>
                <a:gd name="adj" fmla="val 16667"/>
              </a:avLst>
            </a:prstGeom>
            <a:solidFill>
              <a:srgbClr val="FF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</a:p>
          </p:txBody>
        </p:sp>
        <p:sp>
          <p:nvSpPr>
            <p:cNvPr id="20" name="AutoShape 14"/>
            <p:cNvSpPr>
              <a:spLocks noChangeArrowheads="1"/>
            </p:cNvSpPr>
            <p:nvPr/>
          </p:nvSpPr>
          <p:spPr bwMode="auto">
            <a:xfrm>
              <a:off x="3369" y="1796"/>
              <a:ext cx="1911" cy="285"/>
            </a:xfrm>
            <a:prstGeom prst="roundRect">
              <a:avLst>
                <a:gd name="adj" fmla="val 16667"/>
              </a:avLst>
            </a:prstGeom>
            <a:solidFill>
              <a:srgbClr val="FF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</a:p>
          </p:txBody>
        </p:sp>
        <p:sp>
          <p:nvSpPr>
            <p:cNvPr id="21" name="AutoShape 15"/>
            <p:cNvSpPr>
              <a:spLocks noChangeArrowheads="1"/>
            </p:cNvSpPr>
            <p:nvPr/>
          </p:nvSpPr>
          <p:spPr bwMode="auto">
            <a:xfrm>
              <a:off x="386" y="2125"/>
              <a:ext cx="1001" cy="285"/>
            </a:xfrm>
            <a:prstGeom prst="roundRect">
              <a:avLst>
                <a:gd name="adj" fmla="val 16667"/>
              </a:avLst>
            </a:prstGeom>
            <a:solidFill>
              <a:srgbClr val="CCCC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200" b="1"/>
                <a:t>업 체 형 태</a:t>
              </a:r>
            </a:p>
          </p:txBody>
        </p:sp>
        <p:sp>
          <p:nvSpPr>
            <p:cNvPr id="22" name="AutoShape 16"/>
            <p:cNvSpPr>
              <a:spLocks noChangeArrowheads="1"/>
            </p:cNvSpPr>
            <p:nvPr/>
          </p:nvSpPr>
          <p:spPr bwMode="auto">
            <a:xfrm>
              <a:off x="1424" y="2125"/>
              <a:ext cx="1392" cy="285"/>
            </a:xfrm>
            <a:prstGeom prst="roundRect">
              <a:avLst>
                <a:gd name="adj" fmla="val 16667"/>
              </a:avLst>
            </a:prstGeom>
            <a:solidFill>
              <a:srgbClr val="FF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</a:p>
          </p:txBody>
        </p:sp>
        <p:sp>
          <p:nvSpPr>
            <p:cNvPr id="23" name="AutoShape 17"/>
            <p:cNvSpPr>
              <a:spLocks noChangeArrowheads="1"/>
            </p:cNvSpPr>
            <p:nvPr/>
          </p:nvSpPr>
          <p:spPr bwMode="auto">
            <a:xfrm>
              <a:off x="2850" y="2125"/>
              <a:ext cx="1001" cy="285"/>
            </a:xfrm>
            <a:prstGeom prst="roundRect">
              <a:avLst>
                <a:gd name="adj" fmla="val 16667"/>
              </a:avLst>
            </a:prstGeom>
            <a:solidFill>
              <a:srgbClr val="CCCC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200"/>
                <a:t>업 종 형 태</a:t>
              </a:r>
            </a:p>
          </p:txBody>
        </p:sp>
        <p:sp>
          <p:nvSpPr>
            <p:cNvPr id="24" name="AutoShape 18"/>
            <p:cNvSpPr>
              <a:spLocks noChangeArrowheads="1"/>
            </p:cNvSpPr>
            <p:nvPr/>
          </p:nvSpPr>
          <p:spPr bwMode="auto">
            <a:xfrm>
              <a:off x="3888" y="2125"/>
              <a:ext cx="1392" cy="285"/>
            </a:xfrm>
            <a:prstGeom prst="roundRect">
              <a:avLst>
                <a:gd name="adj" fmla="val 16667"/>
              </a:avLst>
            </a:prstGeom>
            <a:solidFill>
              <a:srgbClr val="FF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endParaRPr lang="ko-KR" altLang="ko-KR" sz="1200"/>
            </a:p>
          </p:txBody>
        </p:sp>
        <p:sp>
          <p:nvSpPr>
            <p:cNvPr id="25" name="AutoShape 19"/>
            <p:cNvSpPr>
              <a:spLocks noChangeArrowheads="1"/>
            </p:cNvSpPr>
            <p:nvPr/>
          </p:nvSpPr>
          <p:spPr bwMode="auto">
            <a:xfrm>
              <a:off x="386" y="2457"/>
              <a:ext cx="1001" cy="285"/>
            </a:xfrm>
            <a:prstGeom prst="roundRect">
              <a:avLst>
                <a:gd name="adj" fmla="val 16667"/>
              </a:avLst>
            </a:prstGeom>
            <a:solidFill>
              <a:srgbClr val="CCCC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200" b="1"/>
                <a:t>사 업 자 번 호</a:t>
              </a:r>
            </a:p>
          </p:txBody>
        </p:sp>
        <p:sp>
          <p:nvSpPr>
            <p:cNvPr id="26" name="AutoShape 20"/>
            <p:cNvSpPr>
              <a:spLocks noChangeArrowheads="1"/>
            </p:cNvSpPr>
            <p:nvPr/>
          </p:nvSpPr>
          <p:spPr bwMode="auto">
            <a:xfrm>
              <a:off x="1422" y="2457"/>
              <a:ext cx="3858" cy="285"/>
            </a:xfrm>
            <a:prstGeom prst="roundRect">
              <a:avLst>
                <a:gd name="adj" fmla="val 16667"/>
              </a:avLst>
            </a:prstGeom>
            <a:solidFill>
              <a:srgbClr val="FF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</a:p>
          </p:txBody>
        </p:sp>
        <p:sp>
          <p:nvSpPr>
            <p:cNvPr id="27" name="AutoShape 21"/>
            <p:cNvSpPr>
              <a:spLocks noChangeArrowheads="1"/>
            </p:cNvSpPr>
            <p:nvPr/>
          </p:nvSpPr>
          <p:spPr bwMode="auto">
            <a:xfrm>
              <a:off x="386" y="2795"/>
              <a:ext cx="1001" cy="998"/>
            </a:xfrm>
            <a:prstGeom prst="roundRect">
              <a:avLst>
                <a:gd name="adj" fmla="val 6042"/>
              </a:avLst>
            </a:prstGeom>
            <a:solidFill>
              <a:srgbClr val="CCCC00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200" b="1"/>
                <a:t>주 요 사 업</a:t>
              </a:r>
            </a:p>
          </p:txBody>
        </p:sp>
        <p:sp>
          <p:nvSpPr>
            <p:cNvPr id="29" name="AutoShape 22"/>
            <p:cNvSpPr>
              <a:spLocks noChangeArrowheads="1"/>
            </p:cNvSpPr>
            <p:nvPr/>
          </p:nvSpPr>
          <p:spPr bwMode="auto">
            <a:xfrm>
              <a:off x="1422" y="2795"/>
              <a:ext cx="3858" cy="998"/>
            </a:xfrm>
            <a:prstGeom prst="roundRect">
              <a:avLst>
                <a:gd name="adj" fmla="val 6042"/>
              </a:avLst>
            </a:prstGeom>
            <a:solidFill>
              <a:srgbClr val="FF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None/>
              </a:pP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29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428604"/>
            <a:ext cx="5004048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기업 현황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8" name="Picture 2" descr="C:\Documents and Settings\Administrator\My Documents\My Pictures\제목 없음12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466" y="207486"/>
            <a:ext cx="800871" cy="799425"/>
          </a:xfrm>
          <a:prstGeom prst="rect">
            <a:avLst/>
          </a:prstGeom>
          <a:noFill/>
        </p:spPr>
      </p:pic>
      <p:sp>
        <p:nvSpPr>
          <p:cNvPr id="30" name="직사각형 29"/>
          <p:cNvSpPr/>
          <p:nvPr/>
        </p:nvSpPr>
        <p:spPr>
          <a:xfrm>
            <a:off x="360040" y="1196752"/>
            <a:ext cx="1187624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인력 현황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8" name="Line 2"/>
          <p:cNvSpPr>
            <a:spLocks noChangeShapeType="1"/>
          </p:cNvSpPr>
          <p:nvPr/>
        </p:nvSpPr>
        <p:spPr bwMode="auto">
          <a:xfrm>
            <a:off x="1116509" y="3572718"/>
            <a:ext cx="6624637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51" name="Group 9"/>
          <p:cNvGrpSpPr>
            <a:grpSpLocks/>
          </p:cNvGrpSpPr>
          <p:nvPr/>
        </p:nvGrpSpPr>
        <p:grpSpPr bwMode="auto">
          <a:xfrm>
            <a:off x="829171" y="2132856"/>
            <a:ext cx="1511300" cy="1512888"/>
            <a:chOff x="1913" y="2040"/>
            <a:chExt cx="799" cy="760"/>
          </a:xfrm>
        </p:grpSpPr>
        <p:pic>
          <p:nvPicPr>
            <p:cNvPr id="57" name="Picture 10" descr="pien_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2" t="54514" r="53386" b="26305"/>
            <a:stretch>
              <a:fillRect/>
            </a:stretch>
          </p:blipFill>
          <p:spPr bwMode="auto">
            <a:xfrm>
              <a:off x="1913" y="2040"/>
              <a:ext cx="799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Oval 11"/>
            <p:cNvSpPr>
              <a:spLocks noChangeArrowheads="1"/>
            </p:cNvSpPr>
            <p:nvPr/>
          </p:nvSpPr>
          <p:spPr bwMode="auto">
            <a:xfrm>
              <a:off x="1981" y="2125"/>
              <a:ext cx="566" cy="48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latinLnBrk="0">
                <a:lnSpc>
                  <a:spcPct val="90000"/>
                </a:lnSpc>
              </a:pPr>
              <a:endParaRPr lang="en-US" altLang="fi-FI" b="1">
                <a:solidFill>
                  <a:srgbClr val="CC3399"/>
                </a:solidFill>
              </a:endParaRPr>
            </a:p>
          </p:txBody>
        </p:sp>
      </p:grpSp>
      <p:grpSp>
        <p:nvGrpSpPr>
          <p:cNvPr id="52" name="Group 12"/>
          <p:cNvGrpSpPr>
            <a:grpSpLocks/>
          </p:cNvGrpSpPr>
          <p:nvPr/>
        </p:nvGrpSpPr>
        <p:grpSpPr bwMode="auto">
          <a:xfrm>
            <a:off x="827584" y="3717181"/>
            <a:ext cx="1511300" cy="1512888"/>
            <a:chOff x="1913" y="2040"/>
            <a:chExt cx="799" cy="760"/>
          </a:xfrm>
        </p:grpSpPr>
        <p:pic>
          <p:nvPicPr>
            <p:cNvPr id="55" name="Picture 13" descr="pien_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2" t="54514" r="53386" b="26305"/>
            <a:stretch>
              <a:fillRect/>
            </a:stretch>
          </p:blipFill>
          <p:spPr bwMode="auto">
            <a:xfrm>
              <a:off x="1913" y="2040"/>
              <a:ext cx="799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Oval 14"/>
            <p:cNvSpPr>
              <a:spLocks noChangeArrowheads="1"/>
            </p:cNvSpPr>
            <p:nvPr/>
          </p:nvSpPr>
          <p:spPr bwMode="auto">
            <a:xfrm>
              <a:off x="1981" y="2125"/>
              <a:ext cx="566" cy="48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latinLnBrk="0">
                <a:lnSpc>
                  <a:spcPct val="90000"/>
                </a:lnSpc>
              </a:pPr>
              <a:endParaRPr lang="en-US" altLang="fi-FI" b="1">
                <a:solidFill>
                  <a:srgbClr val="CC3399"/>
                </a:solidFill>
              </a:endParaRPr>
            </a:p>
          </p:txBody>
        </p:sp>
      </p:grp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1117243" y="2573973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/>
            <a:r>
              <a:rPr kumimoji="0" lang="ko-KR" altLang="en-US" sz="1600" b="1" dirty="0" smtClean="0"/>
              <a:t>대표자</a:t>
            </a:r>
            <a:endParaRPr kumimoji="0" lang="ko-KR" altLang="en-US" sz="1600" b="1" dirty="0"/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1044516" y="4060409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0"/>
            <a:r>
              <a:rPr kumimoji="0" lang="ko-KR" altLang="en-US" sz="1400" b="1" dirty="0" smtClean="0"/>
              <a:t>동반</a:t>
            </a:r>
            <a:endParaRPr kumimoji="0" lang="en-US" altLang="ko-KR" sz="1400" b="1" dirty="0" smtClean="0"/>
          </a:p>
          <a:p>
            <a:pPr algn="ctr" latinLnBrk="0"/>
            <a:r>
              <a:rPr kumimoji="0" lang="ko-KR" altLang="en-US" sz="1400" b="1" dirty="0" smtClean="0"/>
              <a:t>입주인력</a:t>
            </a:r>
            <a:endParaRPr kumimoji="0" lang="ko-KR" altLang="en-US" sz="1400" b="1" dirty="0"/>
          </a:p>
        </p:txBody>
      </p:sp>
      <p:graphicFrame>
        <p:nvGraphicFramePr>
          <p:cNvPr id="63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55516"/>
              </p:ext>
            </p:extLst>
          </p:nvPr>
        </p:nvGraphicFramePr>
        <p:xfrm>
          <a:off x="2267446" y="2531368"/>
          <a:ext cx="5473700" cy="609600"/>
        </p:xfrm>
        <a:graphic>
          <a:graphicData uri="http://schemas.openxmlformats.org/drawingml/2006/table">
            <a:tbl>
              <a:tblPr/>
              <a:tblGrid>
                <a:gridCol w="993823"/>
                <a:gridCol w="1296575"/>
                <a:gridCol w="318330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직위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EB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성명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EB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주요 학력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및 경력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DEB2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4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96370"/>
              </p:ext>
            </p:extLst>
          </p:nvPr>
        </p:nvGraphicFramePr>
        <p:xfrm>
          <a:off x="2267446" y="3861643"/>
          <a:ext cx="5473700" cy="1219200"/>
        </p:xfrm>
        <a:graphic>
          <a:graphicData uri="http://schemas.openxmlformats.org/drawingml/2006/table">
            <a:tbl>
              <a:tblPr/>
              <a:tblGrid>
                <a:gridCol w="996016"/>
                <a:gridCol w="1294382"/>
                <a:gridCol w="318330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직위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성명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주요 학력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및 경력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>
                        <a:alpha val="5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8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428604"/>
            <a:ext cx="5004048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제품 및 기술 현황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8" name="Picture 2" descr="C:\Documents and Settings\Administrator\My Documents\My Pictures\제목 없음12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466" y="207486"/>
            <a:ext cx="800871" cy="799425"/>
          </a:xfrm>
          <a:prstGeom prst="rect">
            <a:avLst/>
          </a:prstGeom>
          <a:noFill/>
        </p:spPr>
      </p:pic>
      <p:sp>
        <p:nvSpPr>
          <p:cNvPr id="30" name="직사각형 29"/>
          <p:cNvSpPr/>
          <p:nvPr/>
        </p:nvSpPr>
        <p:spPr>
          <a:xfrm>
            <a:off x="360040" y="1196752"/>
            <a:ext cx="1187624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주요 사업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1116013" y="1964209"/>
            <a:ext cx="6851650" cy="4129087"/>
            <a:chOff x="703" y="981"/>
            <a:chExt cx="4316" cy="2601"/>
          </a:xfrm>
        </p:grpSpPr>
        <p:sp>
          <p:nvSpPr>
            <p:cNvPr id="17" name="AutoShape 3"/>
            <p:cNvSpPr>
              <a:spLocks noChangeArrowheads="1"/>
            </p:cNvSpPr>
            <p:nvPr/>
          </p:nvSpPr>
          <p:spPr bwMode="auto">
            <a:xfrm>
              <a:off x="820" y="1097"/>
              <a:ext cx="1924" cy="1098"/>
            </a:xfrm>
            <a:prstGeom prst="roundRect">
              <a:avLst>
                <a:gd name="adj" fmla="val 7699"/>
              </a:avLst>
            </a:prstGeom>
            <a:solidFill>
              <a:srgbClr val="FFFFCC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buClr>
                  <a:srgbClr val="FF9900"/>
                </a:buClr>
                <a:buFont typeface="Wingdings" pitchFamily="2" charset="2"/>
                <a:buChar char="l"/>
              </a:pPr>
              <a:r>
                <a:rPr lang="en-US" altLang="ko-KR" sz="1200"/>
                <a:t> </a:t>
              </a: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</a:p>
          </p:txBody>
        </p:sp>
        <p:sp>
          <p:nvSpPr>
            <p:cNvPr id="18" name="AutoShape 4"/>
            <p:cNvSpPr>
              <a:spLocks noChangeArrowheads="1"/>
            </p:cNvSpPr>
            <p:nvPr/>
          </p:nvSpPr>
          <p:spPr bwMode="auto">
            <a:xfrm>
              <a:off x="820" y="2368"/>
              <a:ext cx="1924" cy="1098"/>
            </a:xfrm>
            <a:prstGeom prst="roundRect">
              <a:avLst>
                <a:gd name="adj" fmla="val 7699"/>
              </a:avLst>
            </a:prstGeom>
            <a:solidFill>
              <a:srgbClr val="FFFFCC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buClr>
                  <a:srgbClr val="FF9900"/>
                </a:buClr>
                <a:buFont typeface="Wingdings" pitchFamily="2" charset="2"/>
                <a:buChar char="l"/>
              </a:pPr>
              <a:r>
                <a:rPr lang="en-US" altLang="ko-KR" sz="1200"/>
                <a:t> </a:t>
              </a: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</a:p>
          </p:txBody>
        </p:sp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2978" y="1097"/>
              <a:ext cx="1924" cy="1098"/>
            </a:xfrm>
            <a:prstGeom prst="roundRect">
              <a:avLst>
                <a:gd name="adj" fmla="val 7699"/>
              </a:avLst>
            </a:prstGeom>
            <a:solidFill>
              <a:srgbClr val="FFFFCC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buClr>
                  <a:srgbClr val="FF9900"/>
                </a:buClr>
                <a:buFont typeface="Wingdings" pitchFamily="2" charset="2"/>
                <a:buChar char="l"/>
              </a:pPr>
              <a:r>
                <a:rPr lang="en-US" altLang="ko-KR" sz="1200"/>
                <a:t> </a:t>
              </a: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2978" y="2368"/>
              <a:ext cx="1924" cy="1098"/>
            </a:xfrm>
            <a:prstGeom prst="roundRect">
              <a:avLst>
                <a:gd name="adj" fmla="val 7699"/>
              </a:avLst>
            </a:prstGeom>
            <a:solidFill>
              <a:srgbClr val="FFFFCC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buClr>
                  <a:srgbClr val="FF9900"/>
                </a:buClr>
                <a:buFont typeface="Wingdings" pitchFamily="2" charset="2"/>
                <a:buChar char="l"/>
              </a:pPr>
              <a:r>
                <a:rPr lang="en-US" altLang="ko-KR" sz="1200"/>
                <a:t> </a:t>
              </a: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703" y="981"/>
              <a:ext cx="1341" cy="231"/>
            </a:xfrm>
            <a:prstGeom prst="rect">
              <a:avLst/>
            </a:prstGeom>
            <a:solidFill>
              <a:srgbClr val="EDE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400">
                  <a:solidFill>
                    <a:srgbClr val="CC3300"/>
                  </a:solidFill>
                </a:rPr>
                <a:t>내용 입력</a:t>
              </a: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3678" y="981"/>
              <a:ext cx="1341" cy="231"/>
            </a:xfrm>
            <a:prstGeom prst="rect">
              <a:avLst/>
            </a:prstGeom>
            <a:solidFill>
              <a:srgbClr val="EDE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400">
                  <a:solidFill>
                    <a:srgbClr val="CC3300"/>
                  </a:solidFill>
                </a:rPr>
                <a:t>내용 입력</a:t>
              </a: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703" y="3351"/>
              <a:ext cx="1341" cy="231"/>
            </a:xfrm>
            <a:prstGeom prst="rect">
              <a:avLst/>
            </a:prstGeom>
            <a:solidFill>
              <a:srgbClr val="EDE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400">
                  <a:solidFill>
                    <a:srgbClr val="CC3300"/>
                  </a:solidFill>
                </a:rPr>
                <a:t>내용 입력</a:t>
              </a: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3678" y="3351"/>
              <a:ext cx="1341" cy="231"/>
            </a:xfrm>
            <a:prstGeom prst="rect">
              <a:avLst/>
            </a:prstGeom>
            <a:solidFill>
              <a:srgbClr val="EDE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400">
                  <a:solidFill>
                    <a:srgbClr val="CC3300"/>
                  </a:solidFill>
                </a:rPr>
                <a:t>내용 입력</a:t>
              </a:r>
            </a:p>
          </p:txBody>
        </p:sp>
        <p:grpSp>
          <p:nvGrpSpPr>
            <p:cNvPr id="25" name="Group 11"/>
            <p:cNvGrpSpPr>
              <a:grpSpLocks/>
            </p:cNvGrpSpPr>
            <p:nvPr/>
          </p:nvGrpSpPr>
          <p:grpSpPr bwMode="auto">
            <a:xfrm>
              <a:off x="2364" y="1789"/>
              <a:ext cx="994" cy="985"/>
              <a:chOff x="2450" y="1898"/>
              <a:chExt cx="818" cy="818"/>
            </a:xfrm>
          </p:grpSpPr>
          <p:sp>
            <p:nvSpPr>
              <p:cNvPr id="26" name="Oval 12"/>
              <p:cNvSpPr>
                <a:spLocks noChangeAspect="1" noChangeArrowheads="1"/>
              </p:cNvSpPr>
              <p:nvPr/>
            </p:nvSpPr>
            <p:spPr bwMode="auto">
              <a:xfrm>
                <a:off x="2450" y="1898"/>
                <a:ext cx="818" cy="818"/>
              </a:xfrm>
              <a:prstGeom prst="ellipse">
                <a:avLst/>
              </a:prstGeom>
              <a:solidFill>
                <a:srgbClr val="EDE0BF"/>
              </a:solid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27" name="Oval 13"/>
              <p:cNvSpPr>
                <a:spLocks noChangeAspect="1" noChangeArrowheads="1"/>
              </p:cNvSpPr>
              <p:nvPr/>
            </p:nvSpPr>
            <p:spPr bwMode="auto">
              <a:xfrm>
                <a:off x="2490" y="1938"/>
                <a:ext cx="739" cy="739"/>
              </a:xfrm>
              <a:prstGeom prst="ellipse">
                <a:avLst/>
              </a:prstGeom>
              <a:solidFill>
                <a:srgbClr val="EDE0BF"/>
              </a:solidFill>
              <a:ln w="2857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ko-KR" altLang="en-US" sz="1200" b="1" dirty="0" smtClean="0">
                    <a:solidFill>
                      <a:srgbClr val="3366FF"/>
                    </a:solidFill>
                  </a:rPr>
                  <a:t>내용 입력</a:t>
                </a:r>
                <a:endParaRPr lang="en-US" altLang="ko-KR" sz="1200" b="1" dirty="0">
                  <a:solidFill>
                    <a:srgbClr val="3366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95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428604"/>
            <a:ext cx="5004048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제품 및 기술 현황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8" name="Picture 2" descr="C:\Documents and Settings\Administrator\My Documents\My Pictures\제목 없음12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466" y="207486"/>
            <a:ext cx="800871" cy="799425"/>
          </a:xfrm>
          <a:prstGeom prst="rect">
            <a:avLst/>
          </a:prstGeom>
          <a:noFill/>
        </p:spPr>
      </p:pic>
      <p:sp>
        <p:nvSpPr>
          <p:cNvPr id="30" name="직사각형 29"/>
          <p:cNvSpPr/>
          <p:nvPr/>
        </p:nvSpPr>
        <p:spPr>
          <a:xfrm>
            <a:off x="360040" y="1196752"/>
            <a:ext cx="1547664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제품 및 기술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9" name="Group 3"/>
          <p:cNvGrpSpPr>
            <a:grpSpLocks/>
          </p:cNvGrpSpPr>
          <p:nvPr/>
        </p:nvGrpSpPr>
        <p:grpSpPr bwMode="auto">
          <a:xfrm>
            <a:off x="756295" y="1844253"/>
            <a:ext cx="7704137" cy="4537075"/>
            <a:chOff x="703" y="799"/>
            <a:chExt cx="4853" cy="2858"/>
          </a:xfrm>
        </p:grpSpPr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703" y="981"/>
              <a:ext cx="632" cy="632"/>
            </a:xfrm>
            <a:prstGeom prst="ellipse">
              <a:avLst/>
            </a:prstGeom>
            <a:solidFill>
              <a:srgbClr val="FFCC00">
                <a:alpha val="50195"/>
              </a:srgbClr>
            </a:solidFill>
            <a:ln w="57150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200"/>
                <a:t>내용 입력</a:t>
              </a:r>
            </a:p>
          </p:txBody>
        </p: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703" y="1952"/>
              <a:ext cx="632" cy="632"/>
            </a:xfrm>
            <a:prstGeom prst="ellipse">
              <a:avLst/>
            </a:prstGeom>
            <a:solidFill>
              <a:srgbClr val="70BEC4">
                <a:alpha val="50195"/>
              </a:srgbClr>
            </a:solidFill>
            <a:ln w="57150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200"/>
                <a:t>내용 입력</a:t>
              </a:r>
            </a:p>
          </p:txBody>
        </p:sp>
        <p:sp>
          <p:nvSpPr>
            <p:cNvPr id="33" name="Oval 6"/>
            <p:cNvSpPr>
              <a:spLocks noChangeArrowheads="1"/>
            </p:cNvSpPr>
            <p:nvPr/>
          </p:nvSpPr>
          <p:spPr bwMode="auto">
            <a:xfrm>
              <a:off x="703" y="2892"/>
              <a:ext cx="632" cy="632"/>
            </a:xfrm>
            <a:prstGeom prst="ellipse">
              <a:avLst/>
            </a:prstGeom>
            <a:solidFill>
              <a:srgbClr val="99CCFF">
                <a:alpha val="50195"/>
              </a:srgbClr>
            </a:solidFill>
            <a:ln w="57150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200"/>
                <a:t>내용 입력</a:t>
              </a:r>
            </a:p>
          </p:txBody>
        </p:sp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>
              <a:off x="1474" y="799"/>
              <a:ext cx="4082" cy="862"/>
            </a:xfrm>
            <a:prstGeom prst="roundRect">
              <a:avLst>
                <a:gd name="adj" fmla="val 16667"/>
              </a:avLst>
            </a:prstGeom>
            <a:noFill/>
            <a:ln w="57150" cmpd="thinThick">
              <a:solidFill>
                <a:srgbClr val="F2ECB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buClr>
                  <a:srgbClr val="CC3300"/>
                </a:buClr>
                <a:buFont typeface="Wingdings" pitchFamily="2" charset="2"/>
                <a:buChar char="Ø"/>
              </a:pPr>
              <a:r>
                <a:rPr lang="en-US" altLang="ko-KR" sz="1200"/>
                <a:t> </a:t>
              </a: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</a:p>
            <a:p>
              <a:pPr eaLnBrk="1" hangingPunct="1">
                <a:buClr>
                  <a:srgbClr val="CC3300"/>
                </a:buClr>
                <a:buFont typeface="Wingdings" pitchFamily="2" charset="2"/>
                <a:buChar char="Ø"/>
              </a:pPr>
              <a:endParaRPr lang="en-US" altLang="ko-KR" sz="1200"/>
            </a:p>
            <a:p>
              <a:pPr eaLnBrk="1" hangingPunct="1">
                <a:buClr>
                  <a:srgbClr val="CC3300"/>
                </a:buClr>
                <a:buFont typeface="Wingdings" pitchFamily="2" charset="2"/>
                <a:buChar char="Ø"/>
              </a:pPr>
              <a:r>
                <a:rPr lang="en-US" altLang="ko-KR" sz="1200"/>
                <a:t> </a:t>
              </a: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  <a:endParaRPr lang="en-US" altLang="ko-KR"/>
            </a:p>
          </p:txBody>
        </p:sp>
        <p:sp>
          <p:nvSpPr>
            <p:cNvPr id="35" name="AutoShape 8"/>
            <p:cNvSpPr>
              <a:spLocks noChangeArrowheads="1"/>
            </p:cNvSpPr>
            <p:nvPr/>
          </p:nvSpPr>
          <p:spPr bwMode="auto">
            <a:xfrm>
              <a:off x="1474" y="1797"/>
              <a:ext cx="4082" cy="862"/>
            </a:xfrm>
            <a:prstGeom prst="roundRect">
              <a:avLst>
                <a:gd name="adj" fmla="val 16667"/>
              </a:avLst>
            </a:prstGeom>
            <a:noFill/>
            <a:ln w="57150" cmpd="thinThick">
              <a:solidFill>
                <a:srgbClr val="009999">
                  <a:alpha val="5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buClr>
                  <a:srgbClr val="CC3300"/>
                </a:buClr>
                <a:buFont typeface="Wingdings" pitchFamily="2" charset="2"/>
                <a:buChar char="Ø"/>
              </a:pPr>
              <a:r>
                <a:rPr lang="en-US" altLang="ko-KR" sz="1200"/>
                <a:t> </a:t>
              </a: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</a:p>
            <a:p>
              <a:pPr eaLnBrk="1" hangingPunct="1">
                <a:buClr>
                  <a:srgbClr val="CC3300"/>
                </a:buClr>
                <a:buFont typeface="Wingdings" pitchFamily="2" charset="2"/>
                <a:buChar char="Ø"/>
              </a:pPr>
              <a:endParaRPr lang="en-US" altLang="ko-KR" sz="1200"/>
            </a:p>
            <a:p>
              <a:pPr eaLnBrk="1" hangingPunct="1">
                <a:buClr>
                  <a:srgbClr val="CC3300"/>
                </a:buClr>
                <a:buFont typeface="Wingdings" pitchFamily="2" charset="2"/>
                <a:buChar char="Ø"/>
              </a:pPr>
              <a:r>
                <a:rPr lang="en-US" altLang="ko-KR" sz="1200"/>
                <a:t> </a:t>
              </a: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</a:p>
          </p:txBody>
        </p:sp>
        <p:sp>
          <p:nvSpPr>
            <p:cNvPr id="36" name="AutoShape 9"/>
            <p:cNvSpPr>
              <a:spLocks noChangeArrowheads="1"/>
            </p:cNvSpPr>
            <p:nvPr/>
          </p:nvSpPr>
          <p:spPr bwMode="auto">
            <a:xfrm>
              <a:off x="1474" y="2795"/>
              <a:ext cx="4082" cy="862"/>
            </a:xfrm>
            <a:prstGeom prst="roundRect">
              <a:avLst>
                <a:gd name="adj" fmla="val 16667"/>
              </a:avLst>
            </a:prstGeom>
            <a:noFill/>
            <a:ln w="57150" cmpd="thinThick">
              <a:solidFill>
                <a:srgbClr val="66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buClr>
                  <a:srgbClr val="CC3300"/>
                </a:buClr>
                <a:buFont typeface="Wingdings" pitchFamily="2" charset="2"/>
                <a:buChar char="Ø"/>
              </a:pPr>
              <a:r>
                <a:rPr lang="en-US" altLang="ko-KR" sz="1200"/>
                <a:t> </a:t>
              </a: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</a:p>
            <a:p>
              <a:pPr eaLnBrk="1" hangingPunct="1">
                <a:buClr>
                  <a:srgbClr val="CC3300"/>
                </a:buClr>
                <a:buFont typeface="Wingdings" pitchFamily="2" charset="2"/>
                <a:buChar char="Ø"/>
              </a:pPr>
              <a:endParaRPr lang="en-US" altLang="ko-KR" sz="1200"/>
            </a:p>
            <a:p>
              <a:pPr eaLnBrk="1" hangingPunct="1">
                <a:buClr>
                  <a:srgbClr val="CC3300"/>
                </a:buClr>
                <a:buFont typeface="Wingdings" pitchFamily="2" charset="2"/>
                <a:buChar char="Ø"/>
              </a:pPr>
              <a:r>
                <a:rPr lang="en-US" altLang="ko-KR" sz="1200"/>
                <a:t> </a:t>
              </a:r>
              <a:r>
                <a:rPr lang="ko-KR" altLang="en-US" sz="1200"/>
                <a:t>내용을 입력하세요</a:t>
              </a:r>
              <a:r>
                <a:rPr lang="en-US" altLang="ko-KR" sz="1200"/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092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428604"/>
            <a:ext cx="5004048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국내외 시장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기술 동향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8" name="Picture 2" descr="C:\Documents and Settings\Administrator\My Documents\My Pictures\제목 없음12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466" y="207486"/>
            <a:ext cx="800871" cy="799425"/>
          </a:xfrm>
          <a:prstGeom prst="rect">
            <a:avLst/>
          </a:prstGeom>
          <a:noFill/>
        </p:spPr>
      </p:pic>
      <p:sp>
        <p:nvSpPr>
          <p:cNvPr id="30" name="직사각형 29"/>
          <p:cNvSpPr/>
          <p:nvPr/>
        </p:nvSpPr>
        <p:spPr>
          <a:xfrm>
            <a:off x="360040" y="1196752"/>
            <a:ext cx="1547664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기술 동향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862533" y="1808187"/>
            <a:ext cx="7381875" cy="4429125"/>
            <a:chOff x="463" y="888"/>
            <a:chExt cx="4650" cy="2790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476" y="2427"/>
              <a:ext cx="938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buFont typeface="Wingdings" pitchFamily="2" charset="2"/>
                <a:buChar char="v"/>
              </a:pPr>
              <a:r>
                <a:rPr lang="en-US" altLang="ko-KR" sz="1300" b="1"/>
                <a:t> </a:t>
              </a:r>
              <a:r>
                <a:rPr lang="ko-KR" altLang="en-US" sz="1300" b="1">
                  <a:solidFill>
                    <a:srgbClr val="003366"/>
                  </a:solidFill>
                </a:rPr>
                <a:t>국외 기술 현황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463" y="888"/>
              <a:ext cx="903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buFont typeface="Wingdings" pitchFamily="2" charset="2"/>
                <a:buChar char="v"/>
              </a:pPr>
              <a:r>
                <a:rPr lang="en-US" altLang="ko-KR" sz="1300" b="1"/>
                <a:t> </a:t>
              </a:r>
              <a:r>
                <a:rPr lang="ko-KR" altLang="en-US" sz="1300" b="1">
                  <a:solidFill>
                    <a:srgbClr val="003366"/>
                  </a:solidFill>
                </a:rPr>
                <a:t>국내 기술현황</a:t>
              </a:r>
            </a:p>
          </p:txBody>
        </p:sp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560" y="2659"/>
              <a:ext cx="4546" cy="1019"/>
              <a:chOff x="560" y="2659"/>
              <a:chExt cx="4546" cy="1019"/>
            </a:xfrm>
          </p:grpSpPr>
          <p:sp>
            <p:nvSpPr>
              <p:cNvPr id="39" name="AutoShape 7"/>
              <p:cNvSpPr>
                <a:spLocks noChangeArrowheads="1"/>
              </p:cNvSpPr>
              <p:nvPr/>
            </p:nvSpPr>
            <p:spPr bwMode="gray">
              <a:xfrm>
                <a:off x="2071" y="2659"/>
                <a:ext cx="1504" cy="1016"/>
              </a:xfrm>
              <a:prstGeom prst="homePlate">
                <a:avLst>
                  <a:gd name="adj" fmla="val 8663"/>
                </a:avLst>
              </a:prstGeom>
              <a:solidFill>
                <a:schemeClr val="bg1"/>
              </a:solidFill>
              <a:ln w="1270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lIns="18000" tIns="18000" rIns="18000" bIns="1800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latinLnBrk="0" hangingPunct="1"/>
                <a:endParaRPr lang="ko-KR" altLang="ko-KR" sz="1100"/>
              </a:p>
            </p:txBody>
          </p:sp>
          <p:sp>
            <p:nvSpPr>
              <p:cNvPr id="40" name="Freeform 8"/>
              <p:cNvSpPr>
                <a:spLocks/>
              </p:cNvSpPr>
              <p:nvPr/>
            </p:nvSpPr>
            <p:spPr bwMode="auto">
              <a:xfrm>
                <a:off x="2072" y="2664"/>
                <a:ext cx="1451" cy="222"/>
              </a:xfrm>
              <a:custGeom>
                <a:avLst/>
                <a:gdLst>
                  <a:gd name="T0" fmla="*/ 0 w 1425"/>
                  <a:gd name="T1" fmla="*/ 0 h 267"/>
                  <a:gd name="T2" fmla="*/ 1443 w 1425"/>
                  <a:gd name="T3" fmla="*/ 0 h 267"/>
                  <a:gd name="T4" fmla="*/ 1477 w 1425"/>
                  <a:gd name="T5" fmla="*/ 185 h 267"/>
                  <a:gd name="T6" fmla="*/ 0 w 1425"/>
                  <a:gd name="T7" fmla="*/ 185 h 267"/>
                  <a:gd name="T8" fmla="*/ 0 w 1425"/>
                  <a:gd name="T9" fmla="*/ 0 h 2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5"/>
                  <a:gd name="T16" fmla="*/ 0 h 267"/>
                  <a:gd name="T17" fmla="*/ 1425 w 1425"/>
                  <a:gd name="T18" fmla="*/ 267 h 2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5" h="267">
                    <a:moveTo>
                      <a:pt x="0" y="0"/>
                    </a:moveTo>
                    <a:lnTo>
                      <a:pt x="1392" y="0"/>
                    </a:lnTo>
                    <a:lnTo>
                      <a:pt x="1425" y="267"/>
                    </a:lnTo>
                    <a:lnTo>
                      <a:pt x="0" y="2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1" name="Rectangle 9"/>
              <p:cNvSpPr>
                <a:spLocks noChangeArrowheads="1"/>
              </p:cNvSpPr>
              <p:nvPr/>
            </p:nvSpPr>
            <p:spPr bwMode="auto">
              <a:xfrm>
                <a:off x="3583" y="2659"/>
                <a:ext cx="1512" cy="134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US" altLang="ko-KR" b="1">
                    <a:solidFill>
                      <a:srgbClr val="A50021"/>
                    </a:solidFill>
                  </a:rPr>
                  <a:t>To be</a:t>
                </a:r>
              </a:p>
            </p:txBody>
          </p:sp>
          <p:sp>
            <p:nvSpPr>
              <p:cNvPr id="42" name="Line 10"/>
              <p:cNvSpPr>
                <a:spLocks noChangeShapeType="1"/>
              </p:cNvSpPr>
              <p:nvPr/>
            </p:nvSpPr>
            <p:spPr bwMode="auto">
              <a:xfrm>
                <a:off x="3583" y="2659"/>
                <a:ext cx="1512" cy="0"/>
              </a:xfrm>
              <a:prstGeom prst="line">
                <a:avLst/>
              </a:prstGeom>
              <a:noFill/>
              <a:ln w="12700" cap="sq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3583" y="3675"/>
                <a:ext cx="1512" cy="0"/>
              </a:xfrm>
              <a:prstGeom prst="line">
                <a:avLst/>
              </a:prstGeom>
              <a:noFill/>
              <a:ln w="12700" cap="sq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3583" y="2659"/>
                <a:ext cx="0" cy="1016"/>
              </a:xfrm>
              <a:prstGeom prst="line">
                <a:avLst/>
              </a:prstGeom>
              <a:noFill/>
              <a:ln w="12700" cap="sq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>
                <a:off x="5095" y="2659"/>
                <a:ext cx="0" cy="1016"/>
              </a:xfrm>
              <a:prstGeom prst="line">
                <a:avLst/>
              </a:prstGeom>
              <a:noFill/>
              <a:ln w="12700" cap="sq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46" name="Rectangle 14"/>
              <p:cNvSpPr>
                <a:spLocks noChangeArrowheads="1"/>
              </p:cNvSpPr>
              <p:nvPr/>
            </p:nvSpPr>
            <p:spPr bwMode="auto">
              <a:xfrm>
                <a:off x="3576" y="2664"/>
                <a:ext cx="1530" cy="222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endParaRPr lang="ko-KR" altLang="en-US"/>
              </a:p>
            </p:txBody>
          </p:sp>
          <p:sp>
            <p:nvSpPr>
              <p:cNvPr id="47" name="AutoShape 15"/>
              <p:cNvSpPr>
                <a:spLocks noChangeArrowheads="1"/>
              </p:cNvSpPr>
              <p:nvPr/>
            </p:nvSpPr>
            <p:spPr bwMode="gray">
              <a:xfrm>
                <a:off x="560" y="2662"/>
                <a:ext cx="1504" cy="1016"/>
              </a:xfrm>
              <a:prstGeom prst="homePlate">
                <a:avLst>
                  <a:gd name="adj" fmla="val 8663"/>
                </a:avLst>
              </a:prstGeom>
              <a:solidFill>
                <a:schemeClr val="bg1"/>
              </a:solidFill>
              <a:ln w="1270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lIns="18000" tIns="18000" rIns="18000" bIns="1800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latinLnBrk="0" hangingPunct="1"/>
                <a:endParaRPr lang="ko-KR" altLang="ko-KR" sz="1100"/>
              </a:p>
            </p:txBody>
          </p:sp>
          <p:sp>
            <p:nvSpPr>
              <p:cNvPr id="48" name="Freeform 16"/>
              <p:cNvSpPr>
                <a:spLocks/>
              </p:cNvSpPr>
              <p:nvPr/>
            </p:nvSpPr>
            <p:spPr bwMode="auto">
              <a:xfrm>
                <a:off x="561" y="2667"/>
                <a:ext cx="1451" cy="222"/>
              </a:xfrm>
              <a:custGeom>
                <a:avLst/>
                <a:gdLst>
                  <a:gd name="T0" fmla="*/ 0 w 1425"/>
                  <a:gd name="T1" fmla="*/ 0 h 267"/>
                  <a:gd name="T2" fmla="*/ 1443 w 1425"/>
                  <a:gd name="T3" fmla="*/ 0 h 267"/>
                  <a:gd name="T4" fmla="*/ 1477 w 1425"/>
                  <a:gd name="T5" fmla="*/ 185 h 267"/>
                  <a:gd name="T6" fmla="*/ 0 w 1425"/>
                  <a:gd name="T7" fmla="*/ 185 h 267"/>
                  <a:gd name="T8" fmla="*/ 0 w 1425"/>
                  <a:gd name="T9" fmla="*/ 0 h 2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5"/>
                  <a:gd name="T16" fmla="*/ 0 h 267"/>
                  <a:gd name="T17" fmla="*/ 1425 w 1425"/>
                  <a:gd name="T18" fmla="*/ 267 h 2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5" h="267">
                    <a:moveTo>
                      <a:pt x="0" y="0"/>
                    </a:moveTo>
                    <a:lnTo>
                      <a:pt x="1392" y="0"/>
                    </a:lnTo>
                    <a:lnTo>
                      <a:pt x="1425" y="267"/>
                    </a:lnTo>
                    <a:lnTo>
                      <a:pt x="0" y="2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6" name="AutoShape 17"/>
            <p:cNvSpPr>
              <a:spLocks noChangeArrowheads="1"/>
            </p:cNvSpPr>
            <p:nvPr/>
          </p:nvSpPr>
          <p:spPr bwMode="gray">
            <a:xfrm>
              <a:off x="2078" y="1117"/>
              <a:ext cx="1504" cy="1016"/>
            </a:xfrm>
            <a:prstGeom prst="homePlate">
              <a:avLst>
                <a:gd name="adj" fmla="val 8663"/>
              </a:avLst>
            </a:prstGeom>
            <a:solidFill>
              <a:schemeClr val="bg1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18000" tIns="18000" rIns="18000" bIns="1800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/>
              <a:endParaRPr lang="ko-KR" altLang="ko-KR" sz="11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079" y="1122"/>
              <a:ext cx="1451" cy="222"/>
            </a:xfrm>
            <a:custGeom>
              <a:avLst/>
              <a:gdLst>
                <a:gd name="T0" fmla="*/ 0 w 1425"/>
                <a:gd name="T1" fmla="*/ 0 h 267"/>
                <a:gd name="T2" fmla="*/ 1443 w 1425"/>
                <a:gd name="T3" fmla="*/ 0 h 267"/>
                <a:gd name="T4" fmla="*/ 1477 w 1425"/>
                <a:gd name="T5" fmla="*/ 185 h 267"/>
                <a:gd name="T6" fmla="*/ 0 w 1425"/>
                <a:gd name="T7" fmla="*/ 185 h 267"/>
                <a:gd name="T8" fmla="*/ 0 w 1425"/>
                <a:gd name="T9" fmla="*/ 0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5"/>
                <a:gd name="T16" fmla="*/ 0 h 267"/>
                <a:gd name="T17" fmla="*/ 1425 w 1425"/>
                <a:gd name="T18" fmla="*/ 267 h 2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5" h="267">
                  <a:moveTo>
                    <a:pt x="0" y="0"/>
                  </a:moveTo>
                  <a:lnTo>
                    <a:pt x="1392" y="0"/>
                  </a:lnTo>
                  <a:lnTo>
                    <a:pt x="1425" y="267"/>
                  </a:lnTo>
                  <a:lnTo>
                    <a:pt x="0" y="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590" y="2133"/>
              <a:ext cx="1512" cy="0"/>
            </a:xfrm>
            <a:prstGeom prst="line">
              <a:avLst/>
            </a:prstGeom>
            <a:noFill/>
            <a:ln w="12700" cap="sq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3590" y="1117"/>
              <a:ext cx="0" cy="1016"/>
            </a:xfrm>
            <a:prstGeom prst="line">
              <a:avLst/>
            </a:prstGeom>
            <a:noFill/>
            <a:ln w="12700" cap="sq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5102" y="1117"/>
              <a:ext cx="0" cy="1016"/>
            </a:xfrm>
            <a:prstGeom prst="line">
              <a:avLst/>
            </a:prstGeom>
            <a:noFill/>
            <a:ln w="12700" cap="sq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3583" y="1122"/>
              <a:ext cx="1530" cy="22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" name="AutoShape 23"/>
            <p:cNvSpPr>
              <a:spLocks noChangeArrowheads="1"/>
            </p:cNvSpPr>
            <p:nvPr/>
          </p:nvSpPr>
          <p:spPr bwMode="gray">
            <a:xfrm>
              <a:off x="567" y="1120"/>
              <a:ext cx="1504" cy="1016"/>
            </a:xfrm>
            <a:prstGeom prst="homePlate">
              <a:avLst>
                <a:gd name="adj" fmla="val 8663"/>
              </a:avLst>
            </a:prstGeom>
            <a:solidFill>
              <a:schemeClr val="bg1"/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18000" tIns="18000" rIns="18000" bIns="1800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/>
              <a:endParaRPr lang="ko-KR" altLang="ko-KR" sz="1100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568" y="1125"/>
              <a:ext cx="1451" cy="222"/>
            </a:xfrm>
            <a:custGeom>
              <a:avLst/>
              <a:gdLst>
                <a:gd name="T0" fmla="*/ 0 w 1425"/>
                <a:gd name="T1" fmla="*/ 0 h 267"/>
                <a:gd name="T2" fmla="*/ 1443 w 1425"/>
                <a:gd name="T3" fmla="*/ 0 h 267"/>
                <a:gd name="T4" fmla="*/ 1477 w 1425"/>
                <a:gd name="T5" fmla="*/ 185 h 267"/>
                <a:gd name="T6" fmla="*/ 0 w 1425"/>
                <a:gd name="T7" fmla="*/ 185 h 267"/>
                <a:gd name="T8" fmla="*/ 0 w 1425"/>
                <a:gd name="T9" fmla="*/ 0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5"/>
                <a:gd name="T16" fmla="*/ 0 h 267"/>
                <a:gd name="T17" fmla="*/ 1425 w 1425"/>
                <a:gd name="T18" fmla="*/ 267 h 2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5" h="267">
                  <a:moveTo>
                    <a:pt x="0" y="0"/>
                  </a:moveTo>
                  <a:lnTo>
                    <a:pt x="1392" y="0"/>
                  </a:lnTo>
                  <a:lnTo>
                    <a:pt x="1425" y="267"/>
                  </a:lnTo>
                  <a:lnTo>
                    <a:pt x="0" y="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1036" y="1162"/>
              <a:ext cx="5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 eaLnBrk="1" hangingPunct="1"/>
              <a:r>
                <a:rPr lang="ko-KR" altLang="en-US" sz="1200" b="1">
                  <a:solidFill>
                    <a:schemeClr val="bg1"/>
                  </a:solidFill>
                </a:rPr>
                <a:t>내용 입력</a:t>
              </a: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578" y="1162"/>
              <a:ext cx="5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 eaLnBrk="1" hangingPunct="1"/>
              <a:r>
                <a:rPr lang="ko-KR" altLang="en-US" sz="1200" b="1">
                  <a:solidFill>
                    <a:schemeClr val="bg1"/>
                  </a:solidFill>
                </a:rPr>
                <a:t>내용 입력</a:t>
              </a: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4075" y="1163"/>
              <a:ext cx="5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 eaLnBrk="1" hangingPunct="1"/>
              <a:r>
                <a:rPr lang="ko-KR" altLang="en-US" sz="1200" b="1">
                  <a:solidFill>
                    <a:schemeClr val="bg1"/>
                  </a:solidFill>
                </a:rPr>
                <a:t>내용 입력</a:t>
              </a: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2533" y="2704"/>
              <a:ext cx="5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 eaLnBrk="1" hangingPunct="1"/>
              <a:r>
                <a:rPr lang="ko-KR" altLang="en-US" sz="1200" b="1">
                  <a:solidFill>
                    <a:schemeClr val="bg1"/>
                  </a:solidFill>
                </a:rPr>
                <a:t>내용 입력</a:t>
              </a:r>
            </a:p>
          </p:txBody>
        </p:sp>
        <p:sp>
          <p:nvSpPr>
            <p:cNvPr id="37" name="Rectangle 29"/>
            <p:cNvSpPr>
              <a:spLocks noChangeArrowheads="1"/>
            </p:cNvSpPr>
            <p:nvPr/>
          </p:nvSpPr>
          <p:spPr bwMode="auto">
            <a:xfrm>
              <a:off x="4166" y="2704"/>
              <a:ext cx="5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 eaLnBrk="1" hangingPunct="1"/>
              <a:r>
                <a:rPr lang="ko-KR" altLang="en-US" sz="1200" b="1">
                  <a:solidFill>
                    <a:schemeClr val="bg1"/>
                  </a:solidFill>
                </a:rPr>
                <a:t>내용 입력</a:t>
              </a:r>
            </a:p>
          </p:txBody>
        </p:sp>
        <p:sp>
          <p:nvSpPr>
            <p:cNvPr id="38" name="Rectangle 30"/>
            <p:cNvSpPr>
              <a:spLocks noChangeArrowheads="1"/>
            </p:cNvSpPr>
            <p:nvPr/>
          </p:nvSpPr>
          <p:spPr bwMode="auto">
            <a:xfrm>
              <a:off x="991" y="2704"/>
              <a:ext cx="5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r" eaLnBrk="1" hangingPunct="1"/>
              <a:r>
                <a:rPr lang="ko-KR" altLang="en-US" sz="1200" b="1">
                  <a:solidFill>
                    <a:schemeClr val="bg1"/>
                  </a:solidFill>
                </a:rPr>
                <a:t>내용 입력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03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428604"/>
            <a:ext cx="5004048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국내외 시장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기술 동향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8" name="Picture 2" descr="C:\Documents and Settings\Administrator\My Documents\My Pictures\제목 없음12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466" y="207486"/>
            <a:ext cx="800871" cy="799425"/>
          </a:xfrm>
          <a:prstGeom prst="rect">
            <a:avLst/>
          </a:prstGeom>
          <a:noFill/>
        </p:spPr>
      </p:pic>
      <p:sp>
        <p:nvSpPr>
          <p:cNvPr id="30" name="직사각형 29"/>
          <p:cNvSpPr/>
          <p:nvPr/>
        </p:nvSpPr>
        <p:spPr>
          <a:xfrm>
            <a:off x="360040" y="1196752"/>
            <a:ext cx="1547664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시장 동향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3" name="Group 2"/>
          <p:cNvGrpSpPr>
            <a:grpSpLocks/>
          </p:cNvGrpSpPr>
          <p:nvPr/>
        </p:nvGrpSpPr>
        <p:grpSpPr bwMode="auto">
          <a:xfrm>
            <a:off x="540519" y="1870224"/>
            <a:ext cx="8135937" cy="4583112"/>
            <a:chOff x="295" y="799"/>
            <a:chExt cx="5125" cy="2887"/>
          </a:xfrm>
        </p:grpSpPr>
        <p:grpSp>
          <p:nvGrpSpPr>
            <p:cNvPr id="34" name="Group 3"/>
            <p:cNvGrpSpPr>
              <a:grpSpLocks/>
            </p:cNvGrpSpPr>
            <p:nvPr/>
          </p:nvGrpSpPr>
          <p:grpSpPr bwMode="auto">
            <a:xfrm>
              <a:off x="1292" y="1116"/>
              <a:ext cx="2886" cy="2301"/>
              <a:chOff x="1338" y="1117"/>
              <a:chExt cx="2886" cy="2301"/>
            </a:xfrm>
          </p:grpSpPr>
          <p:grpSp>
            <p:nvGrpSpPr>
              <p:cNvPr id="52" name="Group 4"/>
              <p:cNvGrpSpPr>
                <a:grpSpLocks/>
              </p:cNvGrpSpPr>
              <p:nvPr/>
            </p:nvGrpSpPr>
            <p:grpSpPr bwMode="auto">
              <a:xfrm>
                <a:off x="1338" y="1570"/>
                <a:ext cx="2640" cy="1848"/>
                <a:chOff x="1338" y="1570"/>
                <a:chExt cx="2640" cy="1848"/>
              </a:xfrm>
            </p:grpSpPr>
            <p:sp>
              <p:nvSpPr>
                <p:cNvPr id="58" name="Oval 5"/>
                <p:cNvSpPr>
                  <a:spLocks noChangeArrowheads="1"/>
                </p:cNvSpPr>
                <p:nvPr/>
              </p:nvSpPr>
              <p:spPr bwMode="auto">
                <a:xfrm flipH="1">
                  <a:off x="1434" y="2583"/>
                  <a:ext cx="2544" cy="8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3175">
                  <a:noFill/>
                  <a:round/>
                  <a:headEnd/>
                  <a:tailEnd type="none" w="sm" len="sm"/>
                </a:ln>
                <a:effectLst/>
              </p:spPr>
              <p:txBody>
                <a:bodyPr vert="eaVert" wrap="none" lIns="92075" tIns="46038" rIns="92075" bIns="46038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59" name="Oval 6"/>
                <p:cNvSpPr>
                  <a:spLocks noChangeArrowheads="1"/>
                </p:cNvSpPr>
                <p:nvPr/>
              </p:nvSpPr>
              <p:spPr bwMode="auto">
                <a:xfrm flipH="1">
                  <a:off x="1538" y="1662"/>
                  <a:ext cx="2372" cy="151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6CC"/>
                    </a:gs>
                    <a:gs pos="50000">
                      <a:srgbClr val="C1DAF3"/>
                    </a:gs>
                    <a:gs pos="100000">
                      <a:srgbClr val="0066CC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60" name="Oval 7"/>
                <p:cNvSpPr>
                  <a:spLocks noChangeArrowheads="1"/>
                </p:cNvSpPr>
                <p:nvPr/>
              </p:nvSpPr>
              <p:spPr bwMode="auto">
                <a:xfrm flipH="1">
                  <a:off x="1569" y="1584"/>
                  <a:ext cx="2291" cy="1465"/>
                </a:xfrm>
                <a:prstGeom prst="ellipse">
                  <a:avLst/>
                </a:prstGeom>
                <a:solidFill>
                  <a:srgbClr val="7A9F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61" name="Arc 8"/>
                <p:cNvSpPr>
                  <a:spLocks/>
                </p:cNvSpPr>
                <p:nvPr/>
              </p:nvSpPr>
              <p:spPr bwMode="auto">
                <a:xfrm flipH="1">
                  <a:off x="1643" y="2315"/>
                  <a:ext cx="1092" cy="662"/>
                </a:xfrm>
                <a:custGeom>
                  <a:avLst/>
                  <a:gdLst>
                    <a:gd name="T0" fmla="*/ 3 w 19933"/>
                    <a:gd name="T1" fmla="*/ 0 h 19523"/>
                    <a:gd name="T2" fmla="*/ 2 w 19933"/>
                    <a:gd name="T3" fmla="*/ 1 h 19523"/>
                    <a:gd name="T4" fmla="*/ 0 w 19933"/>
                    <a:gd name="T5" fmla="*/ 0 h 19523"/>
                    <a:gd name="T6" fmla="*/ 0 60000 65536"/>
                    <a:gd name="T7" fmla="*/ 0 60000 65536"/>
                    <a:gd name="T8" fmla="*/ 0 60000 65536"/>
                    <a:gd name="T9" fmla="*/ 0 w 19933"/>
                    <a:gd name="T10" fmla="*/ 0 h 19523"/>
                    <a:gd name="T11" fmla="*/ 19933 w 19933"/>
                    <a:gd name="T12" fmla="*/ 19523 h 195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933" h="19523" fill="none" extrusionOk="0">
                      <a:moveTo>
                        <a:pt x="19932" y="8320"/>
                      </a:moveTo>
                      <a:cubicBezTo>
                        <a:pt x="17876" y="13247"/>
                        <a:pt x="14067" y="17238"/>
                        <a:pt x="9241" y="19522"/>
                      </a:cubicBezTo>
                    </a:path>
                    <a:path w="19933" h="19523" stroke="0" extrusionOk="0">
                      <a:moveTo>
                        <a:pt x="19932" y="8320"/>
                      </a:moveTo>
                      <a:cubicBezTo>
                        <a:pt x="17876" y="13247"/>
                        <a:pt x="14067" y="17238"/>
                        <a:pt x="9241" y="19522"/>
                      </a:cubicBezTo>
                      <a:lnTo>
                        <a:pt x="0" y="0"/>
                      </a:lnTo>
                      <a:lnTo>
                        <a:pt x="19932" y="8320"/>
                      </a:lnTo>
                      <a:close/>
                    </a:path>
                  </a:pathLst>
                </a:custGeom>
                <a:solidFill>
                  <a:srgbClr val="D9AF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" name="Arc 9"/>
                <p:cNvSpPr>
                  <a:spLocks/>
                </p:cNvSpPr>
                <p:nvPr/>
              </p:nvSpPr>
              <p:spPr bwMode="auto">
                <a:xfrm flipH="1">
                  <a:off x="1536" y="1834"/>
                  <a:ext cx="1173" cy="771"/>
                </a:xfrm>
                <a:custGeom>
                  <a:avLst/>
                  <a:gdLst>
                    <a:gd name="T0" fmla="*/ 3 w 21600"/>
                    <a:gd name="T1" fmla="*/ 0 h 22718"/>
                    <a:gd name="T2" fmla="*/ 3 w 21600"/>
                    <a:gd name="T3" fmla="*/ 1 h 22718"/>
                    <a:gd name="T4" fmla="*/ 0 w 21600"/>
                    <a:gd name="T5" fmla="*/ 1 h 2271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718"/>
                    <a:gd name="T11" fmla="*/ 21600 w 21600"/>
                    <a:gd name="T12" fmla="*/ 22718 h 227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718" fill="none" extrusionOk="0">
                      <a:moveTo>
                        <a:pt x="16157" y="-1"/>
                      </a:moveTo>
                      <a:cubicBezTo>
                        <a:pt x="19663" y="3951"/>
                        <a:pt x="21600" y="9051"/>
                        <a:pt x="21600" y="14335"/>
                      </a:cubicBezTo>
                      <a:cubicBezTo>
                        <a:pt x="21600" y="17214"/>
                        <a:pt x="21024" y="20064"/>
                        <a:pt x="19906" y="22717"/>
                      </a:cubicBezTo>
                    </a:path>
                    <a:path w="21600" h="22718" stroke="0" extrusionOk="0">
                      <a:moveTo>
                        <a:pt x="16157" y="-1"/>
                      </a:moveTo>
                      <a:cubicBezTo>
                        <a:pt x="19663" y="3951"/>
                        <a:pt x="21600" y="9051"/>
                        <a:pt x="21600" y="14335"/>
                      </a:cubicBezTo>
                      <a:cubicBezTo>
                        <a:pt x="21600" y="17214"/>
                        <a:pt x="21024" y="20064"/>
                        <a:pt x="19906" y="22717"/>
                      </a:cubicBezTo>
                      <a:lnTo>
                        <a:pt x="0" y="14335"/>
                      </a:lnTo>
                      <a:lnTo>
                        <a:pt x="16157" y="-1"/>
                      </a:lnTo>
                      <a:close/>
                    </a:path>
                  </a:pathLst>
                </a:custGeom>
                <a:solidFill>
                  <a:srgbClr val="D6E1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3" name="Arc 10"/>
                <p:cNvSpPr>
                  <a:spLocks/>
                </p:cNvSpPr>
                <p:nvPr/>
              </p:nvSpPr>
              <p:spPr bwMode="auto">
                <a:xfrm>
                  <a:off x="2720" y="2076"/>
                  <a:ext cx="1184" cy="817"/>
                </a:xfrm>
                <a:custGeom>
                  <a:avLst/>
                  <a:gdLst>
                    <a:gd name="T0" fmla="*/ 3 w 21600"/>
                    <a:gd name="T1" fmla="*/ 0 h 24439"/>
                    <a:gd name="T2" fmla="*/ 2 w 21600"/>
                    <a:gd name="T3" fmla="*/ 1 h 24439"/>
                    <a:gd name="T4" fmla="*/ 0 w 21600"/>
                    <a:gd name="T5" fmla="*/ 0 h 2443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4439"/>
                    <a:gd name="T11" fmla="*/ 21600 w 21600"/>
                    <a:gd name="T12" fmla="*/ 24439 h 244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4439" fill="none" extrusionOk="0">
                      <a:moveTo>
                        <a:pt x="20452" y="-1"/>
                      </a:moveTo>
                      <a:cubicBezTo>
                        <a:pt x="21212" y="2237"/>
                        <a:pt x="21600" y="4584"/>
                        <a:pt x="21600" y="6947"/>
                      </a:cubicBezTo>
                      <a:cubicBezTo>
                        <a:pt x="21600" y="13871"/>
                        <a:pt x="18280" y="20376"/>
                        <a:pt x="12672" y="24438"/>
                      </a:cubicBezTo>
                    </a:path>
                    <a:path w="21600" h="24439" stroke="0" extrusionOk="0">
                      <a:moveTo>
                        <a:pt x="20452" y="-1"/>
                      </a:moveTo>
                      <a:cubicBezTo>
                        <a:pt x="21212" y="2237"/>
                        <a:pt x="21600" y="4584"/>
                        <a:pt x="21600" y="6947"/>
                      </a:cubicBezTo>
                      <a:cubicBezTo>
                        <a:pt x="21600" y="13871"/>
                        <a:pt x="18280" y="20376"/>
                        <a:pt x="12672" y="24438"/>
                      </a:cubicBezTo>
                      <a:lnTo>
                        <a:pt x="0" y="6947"/>
                      </a:lnTo>
                      <a:lnTo>
                        <a:pt x="20452" y="-1"/>
                      </a:lnTo>
                      <a:close/>
                    </a:path>
                  </a:pathLst>
                </a:custGeom>
                <a:solidFill>
                  <a:srgbClr val="B7CA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4" name="Arc 11"/>
                <p:cNvSpPr>
                  <a:spLocks/>
                </p:cNvSpPr>
                <p:nvPr/>
              </p:nvSpPr>
              <p:spPr bwMode="auto">
                <a:xfrm flipH="1">
                  <a:off x="1819" y="1570"/>
                  <a:ext cx="1162" cy="733"/>
                </a:xfrm>
                <a:custGeom>
                  <a:avLst/>
                  <a:gdLst>
                    <a:gd name="T0" fmla="*/ 0 w 21397"/>
                    <a:gd name="T1" fmla="*/ 0 h 21600"/>
                    <a:gd name="T2" fmla="*/ 3 w 21397"/>
                    <a:gd name="T3" fmla="*/ 0 h 21600"/>
                    <a:gd name="T4" fmla="*/ 1 w 21397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397"/>
                    <a:gd name="T10" fmla="*/ 0 h 21600"/>
                    <a:gd name="T11" fmla="*/ 21397 w 2139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97" h="21600" fill="none" extrusionOk="0">
                      <a:moveTo>
                        <a:pt x="0" y="549"/>
                      </a:moveTo>
                      <a:cubicBezTo>
                        <a:pt x="1587" y="184"/>
                        <a:pt x="3210" y="-1"/>
                        <a:pt x="4839" y="0"/>
                      </a:cubicBezTo>
                      <a:cubicBezTo>
                        <a:pt x="11230" y="0"/>
                        <a:pt x="17293" y="2830"/>
                        <a:pt x="21397" y="7729"/>
                      </a:cubicBezTo>
                    </a:path>
                    <a:path w="21397" h="21600" stroke="0" extrusionOk="0">
                      <a:moveTo>
                        <a:pt x="0" y="549"/>
                      </a:moveTo>
                      <a:cubicBezTo>
                        <a:pt x="1587" y="184"/>
                        <a:pt x="3210" y="-1"/>
                        <a:pt x="4839" y="0"/>
                      </a:cubicBezTo>
                      <a:cubicBezTo>
                        <a:pt x="11230" y="0"/>
                        <a:pt x="17293" y="2830"/>
                        <a:pt x="21397" y="7729"/>
                      </a:cubicBezTo>
                      <a:lnTo>
                        <a:pt x="4839" y="21600"/>
                      </a:lnTo>
                      <a:lnTo>
                        <a:pt x="0" y="549"/>
                      </a:lnTo>
                      <a:close/>
                    </a:path>
                  </a:pathLst>
                </a:custGeom>
                <a:solidFill>
                  <a:srgbClr val="B7CA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5" name="Arc 12"/>
                <p:cNvSpPr>
                  <a:spLocks/>
                </p:cNvSpPr>
                <p:nvPr/>
              </p:nvSpPr>
              <p:spPr bwMode="auto">
                <a:xfrm>
                  <a:off x="2714" y="1580"/>
                  <a:ext cx="1137" cy="704"/>
                </a:xfrm>
                <a:custGeom>
                  <a:avLst/>
                  <a:gdLst>
                    <a:gd name="T0" fmla="*/ 1 w 20934"/>
                    <a:gd name="T1" fmla="*/ 0 h 21142"/>
                    <a:gd name="T2" fmla="*/ 3 w 20934"/>
                    <a:gd name="T3" fmla="*/ 1 h 21142"/>
                    <a:gd name="T4" fmla="*/ 0 w 20934"/>
                    <a:gd name="T5" fmla="*/ 1 h 21142"/>
                    <a:gd name="T6" fmla="*/ 0 60000 65536"/>
                    <a:gd name="T7" fmla="*/ 0 60000 65536"/>
                    <a:gd name="T8" fmla="*/ 0 60000 65536"/>
                    <a:gd name="T9" fmla="*/ 0 w 20934"/>
                    <a:gd name="T10" fmla="*/ 0 h 21142"/>
                    <a:gd name="T11" fmla="*/ 20934 w 20934"/>
                    <a:gd name="T12" fmla="*/ 21142 h 211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934" h="21142" fill="none" extrusionOk="0">
                      <a:moveTo>
                        <a:pt x="4423" y="-1"/>
                      </a:moveTo>
                      <a:cubicBezTo>
                        <a:pt x="12495" y="1688"/>
                        <a:pt x="18902" y="7826"/>
                        <a:pt x="20934" y="15819"/>
                      </a:cubicBezTo>
                    </a:path>
                    <a:path w="20934" h="21142" stroke="0" extrusionOk="0">
                      <a:moveTo>
                        <a:pt x="4423" y="-1"/>
                      </a:moveTo>
                      <a:cubicBezTo>
                        <a:pt x="12495" y="1688"/>
                        <a:pt x="18902" y="7826"/>
                        <a:pt x="20934" y="15819"/>
                      </a:cubicBezTo>
                      <a:lnTo>
                        <a:pt x="0" y="21142"/>
                      </a:lnTo>
                      <a:lnTo>
                        <a:pt x="4423" y="-1"/>
                      </a:lnTo>
                      <a:close/>
                    </a:path>
                  </a:pathLst>
                </a:custGeom>
                <a:solidFill>
                  <a:srgbClr val="D6E1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6" name="Freeform 13"/>
                <p:cNvSpPr>
                  <a:spLocks/>
                </p:cNvSpPr>
                <p:nvPr/>
              </p:nvSpPr>
              <p:spPr bwMode="auto">
                <a:xfrm flipH="1">
                  <a:off x="2214" y="2346"/>
                  <a:ext cx="503" cy="751"/>
                </a:xfrm>
                <a:custGeom>
                  <a:avLst/>
                  <a:gdLst>
                    <a:gd name="T0" fmla="*/ 527 w 480"/>
                    <a:gd name="T1" fmla="*/ 788 h 716"/>
                    <a:gd name="T2" fmla="*/ 527 w 480"/>
                    <a:gd name="T3" fmla="*/ 665 h 716"/>
                    <a:gd name="T4" fmla="*/ 0 w 480"/>
                    <a:gd name="T5" fmla="*/ 0 h 716"/>
                    <a:gd name="T6" fmla="*/ 0 60000 65536"/>
                    <a:gd name="T7" fmla="*/ 0 60000 65536"/>
                    <a:gd name="T8" fmla="*/ 0 60000 65536"/>
                    <a:gd name="T9" fmla="*/ 0 w 480"/>
                    <a:gd name="T10" fmla="*/ 0 h 716"/>
                    <a:gd name="T11" fmla="*/ 480 w 480"/>
                    <a:gd name="T12" fmla="*/ 716 h 7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0" h="716">
                      <a:moveTo>
                        <a:pt x="480" y="716"/>
                      </a:moveTo>
                      <a:lnTo>
                        <a:pt x="480" y="6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rgbClr val="6A93DE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14"/>
                <p:cNvSpPr>
                  <a:spLocks/>
                </p:cNvSpPr>
                <p:nvPr/>
              </p:nvSpPr>
              <p:spPr bwMode="auto">
                <a:xfrm flipH="1">
                  <a:off x="1645" y="2313"/>
                  <a:ext cx="1055" cy="406"/>
                </a:xfrm>
                <a:custGeom>
                  <a:avLst/>
                  <a:gdLst>
                    <a:gd name="T0" fmla="*/ 1104 w 1008"/>
                    <a:gd name="T1" fmla="*/ 425 h 388"/>
                    <a:gd name="T2" fmla="*/ 1096 w 1008"/>
                    <a:gd name="T3" fmla="*/ 311 h 388"/>
                    <a:gd name="T4" fmla="*/ 0 w 1008"/>
                    <a:gd name="T5" fmla="*/ 0 h 388"/>
                    <a:gd name="T6" fmla="*/ 0 60000 65536"/>
                    <a:gd name="T7" fmla="*/ 0 60000 65536"/>
                    <a:gd name="T8" fmla="*/ 0 60000 65536"/>
                    <a:gd name="T9" fmla="*/ 0 w 1008"/>
                    <a:gd name="T10" fmla="*/ 0 h 388"/>
                    <a:gd name="T11" fmla="*/ 1008 w 1008"/>
                    <a:gd name="T12" fmla="*/ 388 h 3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08" h="388">
                      <a:moveTo>
                        <a:pt x="1008" y="388"/>
                      </a:moveTo>
                      <a:lnTo>
                        <a:pt x="1000" y="28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15"/>
                <p:cNvSpPr>
                  <a:spLocks/>
                </p:cNvSpPr>
                <p:nvPr/>
              </p:nvSpPr>
              <p:spPr bwMode="auto">
                <a:xfrm rot="21488589" flipH="1">
                  <a:off x="1644" y="2593"/>
                  <a:ext cx="650" cy="491"/>
                </a:xfrm>
                <a:custGeom>
                  <a:avLst/>
                  <a:gdLst>
                    <a:gd name="T0" fmla="*/ 0 w 556"/>
                    <a:gd name="T1" fmla="*/ 350 h 486"/>
                    <a:gd name="T2" fmla="*/ 754 w 556"/>
                    <a:gd name="T3" fmla="*/ 0 h 486"/>
                    <a:gd name="T4" fmla="*/ 760 w 556"/>
                    <a:gd name="T5" fmla="*/ 140 h 486"/>
                    <a:gd name="T6" fmla="*/ 472 w 556"/>
                    <a:gd name="T7" fmla="*/ 345 h 486"/>
                    <a:gd name="T8" fmla="*/ 8 w 556"/>
                    <a:gd name="T9" fmla="*/ 496 h 486"/>
                    <a:gd name="T10" fmla="*/ 0 w 556"/>
                    <a:gd name="T11" fmla="*/ 350 h 48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6"/>
                    <a:gd name="T19" fmla="*/ 0 h 486"/>
                    <a:gd name="T20" fmla="*/ 556 w 556"/>
                    <a:gd name="T21" fmla="*/ 486 h 48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6" h="486">
                      <a:moveTo>
                        <a:pt x="0" y="342"/>
                      </a:moveTo>
                      <a:lnTo>
                        <a:pt x="552" y="0"/>
                      </a:lnTo>
                      <a:lnTo>
                        <a:pt x="556" y="138"/>
                      </a:lnTo>
                      <a:cubicBezTo>
                        <a:pt x="522" y="194"/>
                        <a:pt x="438" y="280"/>
                        <a:pt x="346" y="338"/>
                      </a:cubicBezTo>
                      <a:cubicBezTo>
                        <a:pt x="254" y="396"/>
                        <a:pt x="64" y="485"/>
                        <a:pt x="6" y="486"/>
                      </a:cubicBezTo>
                      <a:cubicBezTo>
                        <a:pt x="8" y="434"/>
                        <a:pt x="1" y="372"/>
                        <a:pt x="0" y="3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rgbClr val="3C64D6"/>
                    </a:gs>
                    <a:gs pos="100000">
                      <a:srgbClr val="0000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9" name="Arc 16"/>
                <p:cNvSpPr>
                  <a:spLocks/>
                </p:cNvSpPr>
                <p:nvPr/>
              </p:nvSpPr>
              <p:spPr bwMode="auto">
                <a:xfrm rot="21488589" flipH="1">
                  <a:off x="1638" y="2308"/>
                  <a:ext cx="1214" cy="638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19866 w 19866"/>
                    <a:gd name="T1" fmla="*/ 8479 h 19523"/>
                    <a:gd name="T2" fmla="*/ 9242 w 19866"/>
                    <a:gd name="T3" fmla="*/ 19523 h 19523"/>
                    <a:gd name="T4" fmla="*/ 0 w 19866"/>
                    <a:gd name="T5" fmla="*/ 0 h 195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66" h="19523" fill="none" extrusionOk="0">
                      <a:moveTo>
                        <a:pt x="19866" y="8479"/>
                      </a:moveTo>
                      <a:cubicBezTo>
                        <a:pt x="17793" y="13335"/>
                        <a:pt x="14014" y="17263"/>
                        <a:pt x="9241" y="19522"/>
                      </a:cubicBezTo>
                    </a:path>
                    <a:path w="19866" h="19523" stroke="0" extrusionOk="0">
                      <a:moveTo>
                        <a:pt x="19866" y="8479"/>
                      </a:moveTo>
                      <a:cubicBezTo>
                        <a:pt x="17793" y="13335"/>
                        <a:pt x="14014" y="17263"/>
                        <a:pt x="9241" y="1952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176D5"/>
                    </a:gs>
                    <a:gs pos="100000">
                      <a:srgbClr val="4176D5">
                        <a:gamma/>
                        <a:shade val="42353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ko-KR" altLang="en-US"/>
                </a:p>
              </p:txBody>
            </p:sp>
            <p:sp>
              <p:nvSpPr>
                <p:cNvPr id="70" name="Freeform 17"/>
                <p:cNvSpPr>
                  <a:spLocks/>
                </p:cNvSpPr>
                <p:nvPr/>
              </p:nvSpPr>
              <p:spPr bwMode="auto">
                <a:xfrm rot="21488589" flipH="1">
                  <a:off x="2276" y="2296"/>
                  <a:ext cx="567" cy="770"/>
                </a:xfrm>
                <a:custGeom>
                  <a:avLst/>
                  <a:gdLst>
                    <a:gd name="T0" fmla="*/ 653 w 486"/>
                    <a:gd name="T1" fmla="*/ 647 h 762"/>
                    <a:gd name="T2" fmla="*/ 662 w 486"/>
                    <a:gd name="T3" fmla="*/ 778 h 762"/>
                    <a:gd name="T4" fmla="*/ 13 w 486"/>
                    <a:gd name="T5" fmla="*/ 131 h 762"/>
                    <a:gd name="T6" fmla="*/ 0 w 486"/>
                    <a:gd name="T7" fmla="*/ 0 h 762"/>
                    <a:gd name="T8" fmla="*/ 653 w 486"/>
                    <a:gd name="T9" fmla="*/ 647 h 7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6"/>
                    <a:gd name="T16" fmla="*/ 0 h 762"/>
                    <a:gd name="T17" fmla="*/ 486 w 486"/>
                    <a:gd name="T18" fmla="*/ 762 h 7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6" h="762">
                      <a:moveTo>
                        <a:pt x="480" y="633"/>
                      </a:moveTo>
                      <a:lnTo>
                        <a:pt x="486" y="762"/>
                      </a:lnTo>
                      <a:lnTo>
                        <a:pt x="9" y="129"/>
                      </a:lnTo>
                      <a:lnTo>
                        <a:pt x="0" y="0"/>
                      </a:lnTo>
                      <a:lnTo>
                        <a:pt x="480" y="63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3C64D6"/>
                    </a:gs>
                    <a:gs pos="100000">
                      <a:srgbClr val="070C1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ko-KR" altLang="en-US"/>
                </a:p>
              </p:txBody>
            </p:sp>
            <p:grpSp>
              <p:nvGrpSpPr>
                <p:cNvPr id="71" name="Group 18"/>
                <p:cNvGrpSpPr>
                  <a:grpSpLocks/>
                </p:cNvGrpSpPr>
                <p:nvPr/>
              </p:nvGrpSpPr>
              <p:grpSpPr bwMode="auto">
                <a:xfrm flipH="1">
                  <a:off x="1338" y="2371"/>
                  <a:ext cx="1197" cy="799"/>
                  <a:chOff x="2212" y="3959"/>
                  <a:chExt cx="1197" cy="799"/>
                </a:xfrm>
              </p:grpSpPr>
              <p:sp>
                <p:nvSpPr>
                  <p:cNvPr id="79" name="Arc 19"/>
                  <p:cNvSpPr>
                    <a:spLocks/>
                  </p:cNvSpPr>
                  <p:nvPr/>
                </p:nvSpPr>
                <p:spPr bwMode="auto">
                  <a:xfrm>
                    <a:off x="2222" y="4092"/>
                    <a:ext cx="1186" cy="662"/>
                  </a:xfrm>
                  <a:custGeom>
                    <a:avLst/>
                    <a:gdLst>
                      <a:gd name="T0" fmla="*/ 4 w 19866"/>
                      <a:gd name="T1" fmla="*/ 0 h 19523"/>
                      <a:gd name="T2" fmla="*/ 2 w 19866"/>
                      <a:gd name="T3" fmla="*/ 1 h 19523"/>
                      <a:gd name="T4" fmla="*/ 0 w 19866"/>
                      <a:gd name="T5" fmla="*/ 0 h 19523"/>
                      <a:gd name="T6" fmla="*/ 0 60000 65536"/>
                      <a:gd name="T7" fmla="*/ 0 60000 65536"/>
                      <a:gd name="T8" fmla="*/ 0 60000 65536"/>
                      <a:gd name="T9" fmla="*/ 0 w 19866"/>
                      <a:gd name="T10" fmla="*/ 0 h 19523"/>
                      <a:gd name="T11" fmla="*/ 19866 w 19866"/>
                      <a:gd name="T12" fmla="*/ 19523 h 1952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866" h="19523" fill="none" extrusionOk="0">
                        <a:moveTo>
                          <a:pt x="19866" y="8479"/>
                        </a:moveTo>
                        <a:cubicBezTo>
                          <a:pt x="17793" y="13335"/>
                          <a:pt x="14014" y="17263"/>
                          <a:pt x="9241" y="19522"/>
                        </a:cubicBezTo>
                      </a:path>
                      <a:path w="19866" h="19523" stroke="0" extrusionOk="0">
                        <a:moveTo>
                          <a:pt x="19866" y="8479"/>
                        </a:moveTo>
                        <a:cubicBezTo>
                          <a:pt x="17793" y="13335"/>
                          <a:pt x="14014" y="17263"/>
                          <a:pt x="9241" y="19522"/>
                        </a:cubicBezTo>
                        <a:lnTo>
                          <a:pt x="0" y="0"/>
                        </a:lnTo>
                        <a:lnTo>
                          <a:pt x="19866" y="8479"/>
                        </a:lnTo>
                        <a:close/>
                      </a:path>
                    </a:pathLst>
                  </a:custGeom>
                  <a:solidFill>
                    <a:srgbClr val="6A93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80" name="Freeform 20"/>
                  <p:cNvSpPr>
                    <a:spLocks/>
                  </p:cNvSpPr>
                  <p:nvPr/>
                </p:nvSpPr>
                <p:spPr bwMode="auto">
                  <a:xfrm>
                    <a:off x="2769" y="4246"/>
                    <a:ext cx="640" cy="510"/>
                  </a:xfrm>
                  <a:custGeom>
                    <a:avLst/>
                    <a:gdLst>
                      <a:gd name="T0" fmla="*/ 0 w 556"/>
                      <a:gd name="T1" fmla="*/ 377 h 486"/>
                      <a:gd name="T2" fmla="*/ 731 w 556"/>
                      <a:gd name="T3" fmla="*/ 0 h 486"/>
                      <a:gd name="T4" fmla="*/ 737 w 556"/>
                      <a:gd name="T5" fmla="*/ 152 h 486"/>
                      <a:gd name="T6" fmla="*/ 458 w 556"/>
                      <a:gd name="T7" fmla="*/ 373 h 486"/>
                      <a:gd name="T8" fmla="*/ 8 w 556"/>
                      <a:gd name="T9" fmla="*/ 535 h 486"/>
                      <a:gd name="T10" fmla="*/ 0 w 556"/>
                      <a:gd name="T11" fmla="*/ 377 h 48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56"/>
                      <a:gd name="T19" fmla="*/ 0 h 486"/>
                      <a:gd name="T20" fmla="*/ 556 w 556"/>
                      <a:gd name="T21" fmla="*/ 486 h 48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56" h="486">
                        <a:moveTo>
                          <a:pt x="0" y="342"/>
                        </a:moveTo>
                        <a:lnTo>
                          <a:pt x="552" y="0"/>
                        </a:lnTo>
                        <a:lnTo>
                          <a:pt x="556" y="138"/>
                        </a:lnTo>
                        <a:cubicBezTo>
                          <a:pt x="522" y="194"/>
                          <a:pt x="438" y="280"/>
                          <a:pt x="346" y="338"/>
                        </a:cubicBezTo>
                        <a:cubicBezTo>
                          <a:pt x="254" y="396"/>
                          <a:pt x="64" y="485"/>
                          <a:pt x="6" y="486"/>
                        </a:cubicBezTo>
                        <a:cubicBezTo>
                          <a:pt x="8" y="434"/>
                          <a:pt x="1" y="372"/>
                          <a:pt x="0" y="342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BBCEF0"/>
                      </a:gs>
                      <a:gs pos="100000">
                        <a:srgbClr val="6A93DE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ko-KR" altLang="en-US"/>
                  </a:p>
                </p:txBody>
              </p:sp>
              <p:sp>
                <p:nvSpPr>
                  <p:cNvPr id="81" name="Arc 21"/>
                  <p:cNvSpPr>
                    <a:spLocks/>
                  </p:cNvSpPr>
                  <p:nvPr/>
                </p:nvSpPr>
                <p:spPr bwMode="auto">
                  <a:xfrm>
                    <a:off x="2212" y="3960"/>
                    <a:ext cx="1196" cy="662"/>
                  </a:xfrm>
                  <a:custGeom>
                    <a:avLst/>
                    <a:gdLst>
                      <a:gd name="T0" fmla="*/ 4 w 19866"/>
                      <a:gd name="T1" fmla="*/ 0 h 19523"/>
                      <a:gd name="T2" fmla="*/ 2 w 19866"/>
                      <a:gd name="T3" fmla="*/ 1 h 19523"/>
                      <a:gd name="T4" fmla="*/ 0 w 19866"/>
                      <a:gd name="T5" fmla="*/ 0 h 19523"/>
                      <a:gd name="T6" fmla="*/ 0 60000 65536"/>
                      <a:gd name="T7" fmla="*/ 0 60000 65536"/>
                      <a:gd name="T8" fmla="*/ 0 60000 65536"/>
                      <a:gd name="T9" fmla="*/ 0 w 19866"/>
                      <a:gd name="T10" fmla="*/ 0 h 19523"/>
                      <a:gd name="T11" fmla="*/ 19866 w 19866"/>
                      <a:gd name="T12" fmla="*/ 19523 h 1952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866" h="19523" fill="none" extrusionOk="0">
                        <a:moveTo>
                          <a:pt x="19866" y="8479"/>
                        </a:moveTo>
                        <a:cubicBezTo>
                          <a:pt x="17793" y="13335"/>
                          <a:pt x="14014" y="17263"/>
                          <a:pt x="9241" y="19522"/>
                        </a:cubicBezTo>
                      </a:path>
                      <a:path w="19866" h="19523" stroke="0" extrusionOk="0">
                        <a:moveTo>
                          <a:pt x="19866" y="8479"/>
                        </a:moveTo>
                        <a:cubicBezTo>
                          <a:pt x="17793" y="13335"/>
                          <a:pt x="14014" y="17263"/>
                          <a:pt x="9241" y="19522"/>
                        </a:cubicBezTo>
                        <a:lnTo>
                          <a:pt x="0" y="0"/>
                        </a:lnTo>
                        <a:lnTo>
                          <a:pt x="19866" y="8479"/>
                        </a:lnTo>
                        <a:close/>
                      </a:path>
                    </a:pathLst>
                  </a:custGeom>
                  <a:solidFill>
                    <a:srgbClr val="90ADE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82" name="Freeform 22"/>
                  <p:cNvSpPr>
                    <a:spLocks/>
                  </p:cNvSpPr>
                  <p:nvPr/>
                </p:nvSpPr>
                <p:spPr bwMode="auto">
                  <a:xfrm>
                    <a:off x="2218" y="3959"/>
                    <a:ext cx="559" cy="799"/>
                  </a:xfrm>
                  <a:custGeom>
                    <a:avLst/>
                    <a:gdLst>
                      <a:gd name="T0" fmla="*/ 635 w 486"/>
                      <a:gd name="T1" fmla="*/ 696 h 762"/>
                      <a:gd name="T2" fmla="*/ 643 w 486"/>
                      <a:gd name="T3" fmla="*/ 838 h 762"/>
                      <a:gd name="T4" fmla="*/ 12 w 486"/>
                      <a:gd name="T5" fmla="*/ 142 h 762"/>
                      <a:gd name="T6" fmla="*/ 0 w 486"/>
                      <a:gd name="T7" fmla="*/ 0 h 762"/>
                      <a:gd name="T8" fmla="*/ 635 w 486"/>
                      <a:gd name="T9" fmla="*/ 696 h 7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86"/>
                      <a:gd name="T16" fmla="*/ 0 h 762"/>
                      <a:gd name="T17" fmla="*/ 486 w 486"/>
                      <a:gd name="T18" fmla="*/ 762 h 76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86" h="762">
                        <a:moveTo>
                          <a:pt x="480" y="633"/>
                        </a:moveTo>
                        <a:lnTo>
                          <a:pt x="486" y="762"/>
                        </a:lnTo>
                        <a:lnTo>
                          <a:pt x="9" y="129"/>
                        </a:lnTo>
                        <a:lnTo>
                          <a:pt x="0" y="0"/>
                        </a:lnTo>
                        <a:lnTo>
                          <a:pt x="480" y="633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6A93DE"/>
                      </a:gs>
                      <a:gs pos="100000">
                        <a:srgbClr val="435D8D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72" name="Freeform 23"/>
                <p:cNvSpPr>
                  <a:spLocks/>
                </p:cNvSpPr>
                <p:nvPr/>
              </p:nvSpPr>
              <p:spPr bwMode="auto">
                <a:xfrm flipH="1">
                  <a:off x="3018" y="2557"/>
                  <a:ext cx="391" cy="477"/>
                </a:xfrm>
                <a:custGeom>
                  <a:avLst/>
                  <a:gdLst>
                    <a:gd name="T0" fmla="*/ 0 w 391"/>
                    <a:gd name="T1" fmla="*/ 477 h 477"/>
                    <a:gd name="T2" fmla="*/ 0 w 391"/>
                    <a:gd name="T3" fmla="*/ 333 h 477"/>
                    <a:gd name="T4" fmla="*/ 391 w 391"/>
                    <a:gd name="T5" fmla="*/ 0 h 477"/>
                    <a:gd name="T6" fmla="*/ 0 60000 65536"/>
                    <a:gd name="T7" fmla="*/ 0 60000 65536"/>
                    <a:gd name="T8" fmla="*/ 0 60000 65536"/>
                    <a:gd name="T9" fmla="*/ 0 w 391"/>
                    <a:gd name="T10" fmla="*/ 0 h 477"/>
                    <a:gd name="T11" fmla="*/ 391 w 391"/>
                    <a:gd name="T12" fmla="*/ 477 h 4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1" h="477">
                      <a:moveTo>
                        <a:pt x="0" y="477"/>
                      </a:moveTo>
                      <a:lnTo>
                        <a:pt x="0" y="333"/>
                      </a:lnTo>
                      <a:lnTo>
                        <a:pt x="391" y="0"/>
                      </a:lnTo>
                    </a:path>
                  </a:pathLst>
                </a:custGeom>
                <a:noFill/>
                <a:ln w="9525">
                  <a:solidFill>
                    <a:srgbClr val="5584D9"/>
                  </a:solidFill>
                  <a:round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 wrap="none" lIns="92075" tIns="46038" rIns="92075" bIns="46038" anchor="ctr"/>
                <a:lstStyle/>
                <a:p>
                  <a:endParaRPr lang="ko-KR" altLang="en-US"/>
                </a:p>
              </p:txBody>
            </p:sp>
            <p:sp>
              <p:nvSpPr>
                <p:cNvPr id="73" name="Freeform 24"/>
                <p:cNvSpPr>
                  <a:spLocks/>
                </p:cNvSpPr>
                <p:nvPr/>
              </p:nvSpPr>
              <p:spPr bwMode="auto">
                <a:xfrm flipH="1">
                  <a:off x="3242" y="2106"/>
                  <a:ext cx="608" cy="109"/>
                </a:xfrm>
                <a:custGeom>
                  <a:avLst/>
                  <a:gdLst>
                    <a:gd name="T0" fmla="*/ 0 w 596"/>
                    <a:gd name="T1" fmla="*/ 0 h 120"/>
                    <a:gd name="T2" fmla="*/ 620 w 596"/>
                    <a:gd name="T3" fmla="*/ 99 h 120"/>
                    <a:gd name="T4" fmla="*/ 0 60000 65536"/>
                    <a:gd name="T5" fmla="*/ 0 60000 65536"/>
                    <a:gd name="T6" fmla="*/ 0 w 596"/>
                    <a:gd name="T7" fmla="*/ 0 h 120"/>
                    <a:gd name="T8" fmla="*/ 596 w 596"/>
                    <a:gd name="T9" fmla="*/ 120 h 12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96" h="120">
                      <a:moveTo>
                        <a:pt x="0" y="0"/>
                      </a:moveTo>
                      <a:lnTo>
                        <a:pt x="596" y="120"/>
                      </a:lnTo>
                    </a:path>
                  </a:pathLst>
                </a:custGeom>
                <a:noFill/>
                <a:ln w="9525">
                  <a:solidFill>
                    <a:srgbClr val="6A93DE"/>
                  </a:solidFill>
                  <a:round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eaVert" wrap="none" lIns="92075" tIns="46038" rIns="92075" bIns="46038" anchor="ctr"/>
                <a:lstStyle/>
                <a:p>
                  <a:endParaRPr lang="ko-KR" altLang="en-US"/>
                </a:p>
              </p:txBody>
            </p:sp>
            <p:sp>
              <p:nvSpPr>
                <p:cNvPr id="74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824" y="1587"/>
                  <a:ext cx="126" cy="382"/>
                </a:xfrm>
                <a:prstGeom prst="line">
                  <a:avLst/>
                </a:prstGeom>
                <a:noFill/>
                <a:ln w="3175">
                  <a:solidFill>
                    <a:srgbClr val="6A93DE"/>
                  </a:solidFill>
                  <a:round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eaVert" wrap="none" lIns="92075" tIns="46038" rIns="92075" bIns="46038" anchor="ctr"/>
                <a:lstStyle/>
                <a:p>
                  <a:endParaRPr lang="ko-KR" altLang="en-US"/>
                </a:p>
              </p:txBody>
            </p:sp>
            <p:sp>
              <p:nvSpPr>
                <p:cNvPr id="75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1826" y="1835"/>
                  <a:ext cx="468" cy="246"/>
                </a:xfrm>
                <a:prstGeom prst="line">
                  <a:avLst/>
                </a:prstGeom>
                <a:noFill/>
                <a:ln w="3175">
                  <a:solidFill>
                    <a:srgbClr val="6A93DE"/>
                  </a:solidFill>
                  <a:round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eaVert" wrap="none" lIns="92075" tIns="46038" rIns="92075" bIns="46038" anchor="ctr"/>
                <a:lstStyle/>
                <a:p>
                  <a:endParaRPr lang="ko-KR" altLang="en-US"/>
                </a:p>
              </p:txBody>
            </p:sp>
            <p:sp>
              <p:nvSpPr>
                <p:cNvPr id="76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625" y="2451"/>
                  <a:ext cx="576" cy="132"/>
                </a:xfrm>
                <a:prstGeom prst="line">
                  <a:avLst/>
                </a:prstGeom>
                <a:noFill/>
                <a:ln w="3175">
                  <a:solidFill>
                    <a:srgbClr val="6A93DE"/>
                  </a:solidFill>
                  <a:round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eaVert" wrap="none" lIns="92075" tIns="46038" rIns="92075" bIns="46038" anchor="ctr"/>
                <a:lstStyle/>
                <a:p>
                  <a:endParaRPr lang="ko-KR" altLang="en-US"/>
                </a:p>
              </p:txBody>
            </p:sp>
            <p:sp>
              <p:nvSpPr>
                <p:cNvPr id="77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2142" y="1943"/>
                  <a:ext cx="1109" cy="67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6CC"/>
                    </a:gs>
                    <a:gs pos="50000">
                      <a:srgbClr val="C1DAF3"/>
                    </a:gs>
                    <a:gs pos="100000">
                      <a:srgbClr val="0066CC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  <p:sp>
              <p:nvSpPr>
                <p:cNvPr id="78" name="Oval 29"/>
                <p:cNvSpPr>
                  <a:spLocks noChangeArrowheads="1"/>
                </p:cNvSpPr>
                <p:nvPr/>
              </p:nvSpPr>
              <p:spPr bwMode="auto">
                <a:xfrm flipH="1">
                  <a:off x="2161" y="2074"/>
                  <a:ext cx="1065" cy="54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/>
                </a:p>
              </p:txBody>
            </p:sp>
          </p:grpSp>
          <p:sp>
            <p:nvSpPr>
              <p:cNvPr id="53" name="Freeform 30"/>
              <p:cNvSpPr>
                <a:spLocks/>
              </p:cNvSpPr>
              <p:nvPr/>
            </p:nvSpPr>
            <p:spPr bwMode="auto">
              <a:xfrm>
                <a:off x="3833" y="1933"/>
                <a:ext cx="391" cy="436"/>
              </a:xfrm>
              <a:custGeom>
                <a:avLst/>
                <a:gdLst>
                  <a:gd name="T0" fmla="*/ 0 w 912"/>
                  <a:gd name="T1" fmla="*/ 1713 h 111"/>
                  <a:gd name="T2" fmla="*/ 23 w 912"/>
                  <a:gd name="T3" fmla="*/ 0 h 111"/>
                  <a:gd name="T4" fmla="*/ 168 w 912"/>
                  <a:gd name="T5" fmla="*/ 0 h 111"/>
                  <a:gd name="T6" fmla="*/ 0 60000 65536"/>
                  <a:gd name="T7" fmla="*/ 0 60000 65536"/>
                  <a:gd name="T8" fmla="*/ 0 60000 65536"/>
                  <a:gd name="T9" fmla="*/ 0 w 912"/>
                  <a:gd name="T10" fmla="*/ 0 h 111"/>
                  <a:gd name="T11" fmla="*/ 912 w 912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2" h="111">
                    <a:moveTo>
                      <a:pt x="0" y="111"/>
                    </a:moveTo>
                    <a:lnTo>
                      <a:pt x="123" y="0"/>
                    </a:lnTo>
                    <a:lnTo>
                      <a:pt x="91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oval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54" name="Freeform 31"/>
              <p:cNvSpPr>
                <a:spLocks/>
              </p:cNvSpPr>
              <p:nvPr/>
            </p:nvSpPr>
            <p:spPr bwMode="auto">
              <a:xfrm>
                <a:off x="3147" y="2948"/>
                <a:ext cx="930" cy="462"/>
              </a:xfrm>
              <a:custGeom>
                <a:avLst/>
                <a:gdLst>
                  <a:gd name="T0" fmla="*/ 0 w 1008"/>
                  <a:gd name="T1" fmla="*/ 0 h 220"/>
                  <a:gd name="T2" fmla="*/ 240 w 1008"/>
                  <a:gd name="T3" fmla="*/ 970 h 220"/>
                  <a:gd name="T4" fmla="*/ 858 w 1008"/>
                  <a:gd name="T5" fmla="*/ 970 h 220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220"/>
                  <a:gd name="T11" fmla="*/ 1008 w 1008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8" h="220">
                    <a:moveTo>
                      <a:pt x="0" y="0"/>
                    </a:moveTo>
                    <a:lnTo>
                      <a:pt x="282" y="220"/>
                    </a:lnTo>
                    <a:lnTo>
                      <a:pt x="1008" y="22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oval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55" name="Freeform 32"/>
              <p:cNvSpPr>
                <a:spLocks/>
              </p:cNvSpPr>
              <p:nvPr/>
            </p:nvSpPr>
            <p:spPr bwMode="auto">
              <a:xfrm flipH="1">
                <a:off x="1519" y="2160"/>
                <a:ext cx="367" cy="272"/>
              </a:xfrm>
              <a:custGeom>
                <a:avLst/>
                <a:gdLst>
                  <a:gd name="T0" fmla="*/ 0 w 912"/>
                  <a:gd name="T1" fmla="*/ 667 h 111"/>
                  <a:gd name="T2" fmla="*/ 20 w 912"/>
                  <a:gd name="T3" fmla="*/ 0 h 111"/>
                  <a:gd name="T4" fmla="*/ 148 w 912"/>
                  <a:gd name="T5" fmla="*/ 0 h 111"/>
                  <a:gd name="T6" fmla="*/ 0 60000 65536"/>
                  <a:gd name="T7" fmla="*/ 0 60000 65536"/>
                  <a:gd name="T8" fmla="*/ 0 60000 65536"/>
                  <a:gd name="T9" fmla="*/ 0 w 912"/>
                  <a:gd name="T10" fmla="*/ 0 h 111"/>
                  <a:gd name="T11" fmla="*/ 912 w 912"/>
                  <a:gd name="T12" fmla="*/ 111 h 1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12" h="111">
                    <a:moveTo>
                      <a:pt x="0" y="111"/>
                    </a:moveTo>
                    <a:lnTo>
                      <a:pt x="123" y="0"/>
                    </a:lnTo>
                    <a:lnTo>
                      <a:pt x="91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oval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56" name="Freeform 33"/>
              <p:cNvSpPr>
                <a:spLocks/>
              </p:cNvSpPr>
              <p:nvPr/>
            </p:nvSpPr>
            <p:spPr bwMode="auto">
              <a:xfrm flipV="1">
                <a:off x="3243" y="1117"/>
                <a:ext cx="420" cy="813"/>
              </a:xfrm>
              <a:custGeom>
                <a:avLst/>
                <a:gdLst>
                  <a:gd name="T0" fmla="*/ 0 w 1008"/>
                  <a:gd name="T1" fmla="*/ 0 h 220"/>
                  <a:gd name="T2" fmla="*/ 49 w 1008"/>
                  <a:gd name="T3" fmla="*/ 3004 h 220"/>
                  <a:gd name="T4" fmla="*/ 175 w 1008"/>
                  <a:gd name="T5" fmla="*/ 3004 h 220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220"/>
                  <a:gd name="T11" fmla="*/ 1008 w 1008"/>
                  <a:gd name="T12" fmla="*/ 220 h 2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08" h="220">
                    <a:moveTo>
                      <a:pt x="0" y="0"/>
                    </a:moveTo>
                    <a:lnTo>
                      <a:pt x="282" y="220"/>
                    </a:lnTo>
                    <a:lnTo>
                      <a:pt x="1008" y="22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oval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lIns="92075" tIns="46038" rIns="92075" bIns="46038" anchor="ctr"/>
              <a:lstStyle/>
              <a:p>
                <a:endParaRPr lang="ko-KR" altLang="en-US"/>
              </a:p>
            </p:txBody>
          </p:sp>
          <p:sp>
            <p:nvSpPr>
              <p:cNvPr id="57" name="Line 34"/>
              <p:cNvSpPr>
                <a:spLocks noChangeShapeType="1"/>
              </p:cNvSpPr>
              <p:nvPr/>
            </p:nvSpPr>
            <p:spPr bwMode="auto">
              <a:xfrm>
                <a:off x="2018" y="1344"/>
                <a:ext cx="272" cy="4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stealth" w="med" len="lg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521" y="799"/>
              <a:ext cx="1633" cy="483"/>
            </a:xfrm>
            <a:prstGeom prst="roundRect">
              <a:avLst>
                <a:gd name="adj" fmla="val 16769"/>
              </a:avLst>
            </a:prstGeom>
            <a:noFill/>
            <a:ln w="12700">
              <a:solidFill>
                <a:srgbClr val="FF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Ins="1800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buFont typeface="Wingdings" pitchFamily="2" charset="2"/>
                <a:buChar char="v"/>
              </a:pPr>
              <a:r>
                <a:rPr kumimoji="0" lang="en-US" altLang="ko-KR" sz="1300">
                  <a:solidFill>
                    <a:srgbClr val="663300"/>
                  </a:solidFill>
                </a:rPr>
                <a:t> </a:t>
              </a:r>
              <a:r>
                <a:rPr kumimoji="0" lang="ko-KR" altLang="en-US" sz="1300">
                  <a:solidFill>
                    <a:srgbClr val="663300"/>
                  </a:solidFill>
                </a:rPr>
                <a:t>내용을 입력하세요</a:t>
              </a:r>
              <a:r>
                <a:rPr kumimoji="0" lang="en-US" altLang="ko-KR" sz="1300">
                  <a:solidFill>
                    <a:srgbClr val="663300"/>
                  </a:solidFill>
                </a:rPr>
                <a:t>!</a:t>
              </a:r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3651" y="799"/>
              <a:ext cx="1225" cy="483"/>
            </a:xfrm>
            <a:prstGeom prst="roundRect">
              <a:avLst>
                <a:gd name="adj" fmla="val 16769"/>
              </a:avLst>
            </a:prstGeom>
            <a:noFill/>
            <a:ln w="12700">
              <a:solidFill>
                <a:srgbClr val="CC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Ins="1800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buFont typeface="Wingdings" pitchFamily="2" charset="2"/>
                <a:buChar char="v"/>
              </a:pPr>
              <a:r>
                <a:rPr kumimoji="0" lang="en-US" altLang="ko-KR" sz="1300">
                  <a:solidFill>
                    <a:srgbClr val="0F5D67"/>
                  </a:solidFill>
                </a:rPr>
                <a:t> </a:t>
              </a:r>
              <a:r>
                <a:rPr kumimoji="0" lang="ko-KR" altLang="en-US" sz="1300">
                  <a:solidFill>
                    <a:srgbClr val="0F5D67"/>
                  </a:solidFill>
                </a:rPr>
                <a:t>내용을 입력하세요</a:t>
              </a:r>
              <a:r>
                <a:rPr kumimoji="0" lang="en-US" altLang="ko-KR" sz="1300">
                  <a:solidFill>
                    <a:srgbClr val="0F5D67"/>
                  </a:solidFill>
                </a:rPr>
                <a:t>!</a:t>
              </a:r>
            </a:p>
          </p:txBody>
        </p:sp>
        <p:sp>
          <p:nvSpPr>
            <p:cNvPr id="49" name="AutoShape 37"/>
            <p:cNvSpPr>
              <a:spLocks noChangeArrowheads="1"/>
            </p:cNvSpPr>
            <p:nvPr/>
          </p:nvSpPr>
          <p:spPr bwMode="auto">
            <a:xfrm>
              <a:off x="4241" y="1706"/>
              <a:ext cx="1134" cy="483"/>
            </a:xfrm>
            <a:prstGeom prst="roundRect">
              <a:avLst>
                <a:gd name="adj" fmla="val 16769"/>
              </a:avLst>
            </a:prstGeom>
            <a:noFill/>
            <a:ln w="12700">
              <a:solidFill>
                <a:srgbClr val="FF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Ins="1800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buFont typeface="Wingdings" pitchFamily="2" charset="2"/>
                <a:buChar char="v"/>
              </a:pPr>
              <a:r>
                <a:rPr kumimoji="0" lang="en-US" altLang="ko-KR" sz="1300">
                  <a:solidFill>
                    <a:srgbClr val="0F5D67"/>
                  </a:solidFill>
                </a:rPr>
                <a:t> </a:t>
              </a:r>
              <a:r>
                <a:rPr kumimoji="0" lang="ko-KR" altLang="en-US" sz="1300">
                  <a:solidFill>
                    <a:srgbClr val="0F5D67"/>
                  </a:solidFill>
                </a:rPr>
                <a:t>내용을 입력하세요</a:t>
              </a:r>
              <a:r>
                <a:rPr kumimoji="0" lang="en-US" altLang="ko-KR" sz="1300">
                  <a:solidFill>
                    <a:srgbClr val="0F5D67"/>
                  </a:solidFill>
                </a:rPr>
                <a:t>!</a:t>
              </a:r>
            </a:p>
          </p:txBody>
        </p:sp>
        <p:sp>
          <p:nvSpPr>
            <p:cNvPr id="50" name="AutoShape 38"/>
            <p:cNvSpPr>
              <a:spLocks noChangeArrowheads="1"/>
            </p:cNvSpPr>
            <p:nvPr/>
          </p:nvSpPr>
          <p:spPr bwMode="auto">
            <a:xfrm>
              <a:off x="4127" y="3203"/>
              <a:ext cx="1293" cy="483"/>
            </a:xfrm>
            <a:prstGeom prst="roundRect">
              <a:avLst>
                <a:gd name="adj" fmla="val 16769"/>
              </a:avLst>
            </a:prstGeom>
            <a:noFill/>
            <a:ln w="12700">
              <a:solidFill>
                <a:srgbClr val="7E88E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Ins="1800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buFont typeface="Wingdings" pitchFamily="2" charset="2"/>
                <a:buChar char="v"/>
              </a:pPr>
              <a:r>
                <a:rPr kumimoji="0" lang="en-US" altLang="ko-KR" sz="1300">
                  <a:solidFill>
                    <a:srgbClr val="0F5D67"/>
                  </a:solidFill>
                </a:rPr>
                <a:t> </a:t>
              </a:r>
              <a:r>
                <a:rPr kumimoji="0" lang="ko-KR" altLang="en-US" sz="1300">
                  <a:solidFill>
                    <a:srgbClr val="0F5D67"/>
                  </a:solidFill>
                </a:rPr>
                <a:t>내용을 입력하세요</a:t>
              </a:r>
              <a:r>
                <a:rPr kumimoji="0" lang="en-US" altLang="ko-KR" sz="1300">
                  <a:solidFill>
                    <a:srgbClr val="0F5D67"/>
                  </a:solidFill>
                </a:rPr>
                <a:t>!	</a:t>
              </a:r>
            </a:p>
          </p:txBody>
        </p:sp>
        <p:sp>
          <p:nvSpPr>
            <p:cNvPr id="51" name="AutoShape 39"/>
            <p:cNvSpPr>
              <a:spLocks noChangeArrowheads="1"/>
            </p:cNvSpPr>
            <p:nvPr/>
          </p:nvSpPr>
          <p:spPr bwMode="auto">
            <a:xfrm>
              <a:off x="295" y="1933"/>
              <a:ext cx="1134" cy="483"/>
            </a:xfrm>
            <a:prstGeom prst="roundRect">
              <a:avLst>
                <a:gd name="adj" fmla="val 16769"/>
              </a:avLst>
            </a:prstGeom>
            <a:noFill/>
            <a:ln w="12700">
              <a:solidFill>
                <a:srgbClr val="FF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rIns="1800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buFont typeface="Wingdings" pitchFamily="2" charset="2"/>
                <a:buChar char="v"/>
              </a:pPr>
              <a:r>
                <a:rPr kumimoji="0" lang="en-US" altLang="ko-KR" sz="1300">
                  <a:solidFill>
                    <a:srgbClr val="0F5D67"/>
                  </a:solidFill>
                </a:rPr>
                <a:t> </a:t>
              </a:r>
              <a:r>
                <a:rPr kumimoji="0" lang="ko-KR" altLang="en-US" sz="1300">
                  <a:solidFill>
                    <a:srgbClr val="0F5D67"/>
                  </a:solidFill>
                </a:rPr>
                <a:t>내용을 입력하세요</a:t>
              </a:r>
              <a:r>
                <a:rPr kumimoji="0" lang="en-US" altLang="ko-KR" sz="1300">
                  <a:solidFill>
                    <a:srgbClr val="0F5D67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7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428604"/>
            <a:ext cx="5004048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국내외 시장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기술 동향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8" name="Picture 2" descr="C:\Documents and Settings\Administrator\My Documents\My Pictures\제목 없음12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466" y="207486"/>
            <a:ext cx="800871" cy="799425"/>
          </a:xfrm>
          <a:prstGeom prst="rect">
            <a:avLst/>
          </a:prstGeom>
          <a:noFill/>
        </p:spPr>
      </p:pic>
      <p:sp>
        <p:nvSpPr>
          <p:cNvPr id="30" name="직사각형 29"/>
          <p:cNvSpPr/>
          <p:nvPr/>
        </p:nvSpPr>
        <p:spPr>
          <a:xfrm>
            <a:off x="360040" y="1196752"/>
            <a:ext cx="1547664" cy="357190"/>
          </a:xfrm>
          <a:prstGeom prst="rect">
            <a:avLst/>
          </a:prstGeom>
          <a:solidFill>
            <a:srgbClr val="A6184A"/>
          </a:solidFill>
          <a:ln>
            <a:solidFill>
              <a:srgbClr val="A618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경쟁 업체</a:t>
            </a:r>
            <a:endParaRPr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3" name="Group 2"/>
          <p:cNvGrpSpPr>
            <a:grpSpLocks/>
          </p:cNvGrpSpPr>
          <p:nvPr/>
        </p:nvGrpSpPr>
        <p:grpSpPr bwMode="auto">
          <a:xfrm>
            <a:off x="623888" y="1844824"/>
            <a:ext cx="7980362" cy="4679950"/>
            <a:chOff x="393" y="890"/>
            <a:chExt cx="5027" cy="2948"/>
          </a:xfrm>
        </p:grpSpPr>
        <p:sp>
          <p:nvSpPr>
            <p:cNvPr id="34" name="AutoShape 3"/>
            <p:cNvSpPr>
              <a:spLocks noChangeArrowheads="1"/>
            </p:cNvSpPr>
            <p:nvPr/>
          </p:nvSpPr>
          <p:spPr bwMode="auto">
            <a:xfrm>
              <a:off x="393" y="890"/>
              <a:ext cx="2386" cy="1996"/>
            </a:xfrm>
            <a:prstGeom prst="roundRect">
              <a:avLst>
                <a:gd name="adj" fmla="val 3815"/>
              </a:avLst>
            </a:prstGeom>
            <a:solidFill>
              <a:srgbClr val="CCFFCC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000" tIns="396000" rIns="36000" bIns="63558"/>
            <a:lstStyle>
              <a:lvl1pPr marL="825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Char char="v"/>
              </a:pPr>
              <a:endParaRPr kumimoji="0" lang="en-US" altLang="ko-KR" sz="1400" b="1">
                <a:solidFill>
                  <a:srgbClr val="006699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Wingdings" pitchFamily="2" charset="2"/>
                <a:buChar char="v"/>
              </a:pPr>
              <a:r>
                <a:rPr kumimoji="0" lang="ko-KR" altLang="en-US" sz="1400" b="1">
                  <a:solidFill>
                    <a:srgbClr val="006699"/>
                  </a:solidFill>
                </a:rPr>
                <a:t>내용을 입력하세요</a:t>
              </a:r>
              <a:r>
                <a:rPr kumimoji="0" lang="en-US" altLang="ko-KR" sz="1400" b="1">
                  <a:solidFill>
                    <a:srgbClr val="006699"/>
                  </a:solidFill>
                </a:rPr>
                <a:t>!</a:t>
              </a:r>
            </a:p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altLang="ko-KR" sz="1400" b="1">
                  <a:solidFill>
                    <a:srgbClr val="006699"/>
                  </a:solidFill>
                </a:rPr>
                <a:t> </a:t>
              </a:r>
            </a:p>
            <a:p>
              <a:pPr eaLnBrk="1" hangingPunct="1">
                <a:spcBef>
                  <a:spcPct val="20000"/>
                </a:spcBef>
                <a:buFont typeface="Wingdings" pitchFamily="2" charset="2"/>
                <a:buChar char="v"/>
              </a:pPr>
              <a:r>
                <a:rPr kumimoji="0" lang="ko-KR" altLang="en-US" sz="1400" b="1">
                  <a:solidFill>
                    <a:srgbClr val="006699"/>
                  </a:solidFill>
                </a:rPr>
                <a:t>내용을 입력하세요</a:t>
              </a:r>
              <a:r>
                <a:rPr kumimoji="0" lang="en-US" altLang="ko-KR" sz="1400" b="1">
                  <a:solidFill>
                    <a:srgbClr val="006699"/>
                  </a:solidFill>
                </a:rPr>
                <a:t>!</a:t>
              </a:r>
            </a:p>
            <a:p>
              <a:pPr eaLnBrk="1" hangingPunct="1">
                <a:spcBef>
                  <a:spcPct val="20000"/>
                </a:spcBef>
                <a:buFont typeface="Wingdings" pitchFamily="2" charset="2"/>
                <a:buChar char="v"/>
              </a:pPr>
              <a:endParaRPr kumimoji="0" lang="en-US" altLang="ko-KR" sz="1400" b="1">
                <a:solidFill>
                  <a:srgbClr val="006699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Wingdings" pitchFamily="2" charset="2"/>
                <a:buChar char="v"/>
              </a:pPr>
              <a:endParaRPr kumimoji="0" lang="en-US" altLang="ko-KR" sz="1400" b="1">
                <a:solidFill>
                  <a:srgbClr val="006699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Wingdings" pitchFamily="2" charset="2"/>
                <a:buChar char="v"/>
              </a:pPr>
              <a:endParaRPr kumimoji="0" lang="en-US" altLang="ko-KR" sz="1400" b="1">
                <a:solidFill>
                  <a:srgbClr val="006699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Wingdings" pitchFamily="2" charset="2"/>
                <a:buChar char="v"/>
              </a:pPr>
              <a:endParaRPr kumimoji="0" lang="en-US" altLang="ko-KR" sz="1400" b="1">
                <a:solidFill>
                  <a:srgbClr val="006699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Wingdings" pitchFamily="2" charset="2"/>
                <a:buChar char="v"/>
              </a:pPr>
              <a:r>
                <a:rPr kumimoji="0" lang="ko-KR" altLang="en-US" sz="1400" b="1">
                  <a:solidFill>
                    <a:srgbClr val="006699"/>
                  </a:solidFill>
                </a:rPr>
                <a:t>내용을 입력하세요</a:t>
              </a:r>
              <a:r>
                <a:rPr kumimoji="0" lang="en-US" altLang="ko-KR" sz="1400" b="1">
                  <a:solidFill>
                    <a:srgbClr val="006699"/>
                  </a:solidFill>
                </a:rPr>
                <a:t>!</a:t>
              </a:r>
            </a:p>
            <a:p>
              <a:pPr eaLnBrk="1" hangingPunct="1">
                <a:spcBef>
                  <a:spcPct val="20000"/>
                </a:spcBef>
                <a:buFont typeface="Wingdings" pitchFamily="2" charset="2"/>
                <a:buChar char="v"/>
              </a:pPr>
              <a:endParaRPr kumimoji="0" lang="en-US" altLang="ko-KR" sz="1400" b="1">
                <a:solidFill>
                  <a:srgbClr val="006699"/>
                </a:solidFill>
              </a:endParaRPr>
            </a:p>
          </p:txBody>
        </p:sp>
        <p:sp>
          <p:nvSpPr>
            <p:cNvPr id="35" name="AutoShape 4"/>
            <p:cNvSpPr>
              <a:spLocks noChangeArrowheads="1"/>
            </p:cNvSpPr>
            <p:nvPr/>
          </p:nvSpPr>
          <p:spPr bwMode="auto">
            <a:xfrm flipH="1" flipV="1">
              <a:off x="530" y="953"/>
              <a:ext cx="2084" cy="20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shade val="48627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0" scaled="1"/>
            </a:gradFill>
            <a:ln w="28575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rot="10800000" lIns="0" tIns="0" rIns="0" bIns="0" anchor="ctr"/>
            <a:lstStyle/>
            <a:p>
              <a:pPr algn="ctr">
                <a:defRPr/>
              </a:pPr>
              <a:r>
                <a:rPr kumimoji="0" lang="en-US" altLang="ko-KR" sz="1400" b="1">
                  <a:solidFill>
                    <a:srgbClr val="4D4D4D"/>
                  </a:solidFill>
                </a:rPr>
                <a:t> </a:t>
              </a:r>
              <a:r>
                <a:rPr kumimoji="0" lang="ko-KR" altLang="en-US" sz="1400" b="1">
                  <a:solidFill>
                    <a:schemeClr val="bg1"/>
                  </a:solidFill>
                </a:rPr>
                <a:t>내용을 입력하세요</a:t>
              </a:r>
              <a:r>
                <a:rPr kumimoji="0" lang="en-US" altLang="ko-KR" sz="1400" b="1">
                  <a:solidFill>
                    <a:schemeClr val="bg1"/>
                  </a:solidFill>
                </a:rPr>
                <a:t>!</a:t>
              </a:r>
            </a:p>
          </p:txBody>
        </p:sp>
        <p:sp>
          <p:nvSpPr>
            <p:cNvPr id="36" name="AutoShape 5"/>
            <p:cNvSpPr>
              <a:spLocks noChangeArrowheads="1"/>
            </p:cNvSpPr>
            <p:nvPr/>
          </p:nvSpPr>
          <p:spPr bwMode="auto">
            <a:xfrm flipH="1" flipV="1">
              <a:off x="530" y="2079"/>
              <a:ext cx="2084" cy="20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>
                    <a:gamma/>
                    <a:shade val="48627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0" scaled="1"/>
            </a:gradFill>
            <a:ln w="2857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rot="10800000" lIns="0" tIns="0" rIns="0" bIns="0" anchor="ctr"/>
            <a:lstStyle/>
            <a:p>
              <a:pPr algn="ctr">
                <a:defRPr/>
              </a:pPr>
              <a:r>
                <a:rPr kumimoji="0" lang="en-US" altLang="ko-KR" sz="1400" b="1">
                  <a:solidFill>
                    <a:srgbClr val="4D4D4D"/>
                  </a:solidFill>
                </a:rPr>
                <a:t> </a:t>
              </a:r>
              <a:r>
                <a:rPr kumimoji="0" lang="ko-KR" altLang="en-US" sz="1400" b="1">
                  <a:solidFill>
                    <a:schemeClr val="bg1"/>
                  </a:solidFill>
                </a:rPr>
                <a:t>내용을 입력하세요</a:t>
              </a:r>
              <a:r>
                <a:rPr kumimoji="0" lang="en-US" altLang="ko-KR" sz="1400" b="1">
                  <a:solidFill>
                    <a:schemeClr val="bg1"/>
                  </a:solidFill>
                </a:rPr>
                <a:t>!</a:t>
              </a:r>
            </a:p>
          </p:txBody>
        </p:sp>
        <p:sp>
          <p:nvSpPr>
            <p:cNvPr id="49" name="AutoShape 6"/>
            <p:cNvSpPr>
              <a:spLocks noChangeArrowheads="1"/>
            </p:cNvSpPr>
            <p:nvPr/>
          </p:nvSpPr>
          <p:spPr bwMode="auto">
            <a:xfrm>
              <a:off x="3034" y="890"/>
              <a:ext cx="2386" cy="1996"/>
            </a:xfrm>
            <a:prstGeom prst="roundRect">
              <a:avLst>
                <a:gd name="adj" fmla="val 3815"/>
              </a:avLst>
            </a:prstGeom>
            <a:solidFill>
              <a:schemeClr val="accent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000" tIns="396000" rIns="36000" bIns="63558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Char char="v"/>
              </a:pPr>
              <a:endParaRPr kumimoji="0" lang="en-US" altLang="ko-KR" sz="1400" b="1">
                <a:solidFill>
                  <a:srgbClr val="006699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Wingdings" pitchFamily="2" charset="2"/>
                <a:buChar char="v"/>
              </a:pPr>
              <a:r>
                <a:rPr kumimoji="0" lang="ko-KR" altLang="en-US" sz="1400" b="1">
                  <a:solidFill>
                    <a:srgbClr val="006699"/>
                  </a:solidFill>
                </a:rPr>
                <a:t>내용을 입력하세요</a:t>
              </a:r>
              <a:r>
                <a:rPr kumimoji="0" lang="en-US" altLang="ko-KR" sz="1400" b="1">
                  <a:solidFill>
                    <a:srgbClr val="006699"/>
                  </a:solidFill>
                </a:rPr>
                <a:t>!</a:t>
              </a:r>
            </a:p>
            <a:p>
              <a:pPr eaLnBrk="1" hangingPunct="1">
                <a:spcBef>
                  <a:spcPct val="20000"/>
                </a:spcBef>
                <a:buFont typeface="Wingdings" pitchFamily="2" charset="2"/>
                <a:buChar char="v"/>
              </a:pPr>
              <a:r>
                <a:rPr lang="en-US" altLang="ko-KR" sz="1400" b="1">
                  <a:solidFill>
                    <a:srgbClr val="006699"/>
                  </a:solidFill>
                </a:rPr>
                <a:t> </a:t>
              </a:r>
            </a:p>
            <a:p>
              <a:pPr eaLnBrk="1" hangingPunct="1">
                <a:spcBef>
                  <a:spcPct val="20000"/>
                </a:spcBef>
                <a:buFont typeface="Wingdings" pitchFamily="2" charset="2"/>
                <a:buChar char="v"/>
              </a:pPr>
              <a:r>
                <a:rPr kumimoji="0" lang="ko-KR" altLang="en-US" sz="1400" b="1">
                  <a:solidFill>
                    <a:srgbClr val="006699"/>
                  </a:solidFill>
                </a:rPr>
                <a:t>내용을 입력하세요</a:t>
              </a:r>
              <a:r>
                <a:rPr kumimoji="0" lang="en-US" altLang="ko-KR" sz="1400" b="1">
                  <a:solidFill>
                    <a:srgbClr val="006699"/>
                  </a:solidFill>
                </a:rPr>
                <a:t>!</a:t>
              </a:r>
            </a:p>
            <a:p>
              <a:pPr eaLnBrk="1" hangingPunct="1">
                <a:spcBef>
                  <a:spcPct val="20000"/>
                </a:spcBef>
                <a:buFont typeface="Wingdings" pitchFamily="2" charset="2"/>
                <a:buChar char="v"/>
              </a:pPr>
              <a:endParaRPr kumimoji="0" lang="en-US" altLang="ko-KR" sz="1400" b="1">
                <a:solidFill>
                  <a:srgbClr val="006699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Wingdings" pitchFamily="2" charset="2"/>
                <a:buChar char="v"/>
              </a:pPr>
              <a:endParaRPr kumimoji="0" lang="en-US" altLang="ko-KR" sz="1400" b="1">
                <a:solidFill>
                  <a:srgbClr val="006699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Wingdings" pitchFamily="2" charset="2"/>
                <a:buChar char="v"/>
              </a:pPr>
              <a:endParaRPr kumimoji="0" lang="en-US" altLang="ko-KR" sz="1400" b="1">
                <a:solidFill>
                  <a:srgbClr val="006699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Wingdings" pitchFamily="2" charset="2"/>
                <a:buChar char="v"/>
              </a:pPr>
              <a:endParaRPr kumimoji="0" lang="en-US" altLang="ko-KR" sz="1400" b="1">
                <a:solidFill>
                  <a:srgbClr val="006699"/>
                </a:solidFill>
              </a:endParaRPr>
            </a:p>
            <a:p>
              <a:pPr eaLnBrk="1" hangingPunct="1">
                <a:spcBef>
                  <a:spcPct val="20000"/>
                </a:spcBef>
                <a:buFont typeface="Wingdings" pitchFamily="2" charset="2"/>
                <a:buChar char="v"/>
              </a:pPr>
              <a:r>
                <a:rPr kumimoji="0" lang="ko-KR" altLang="en-US" sz="1400" b="1">
                  <a:solidFill>
                    <a:srgbClr val="006699"/>
                  </a:solidFill>
                </a:rPr>
                <a:t>내용을 입력하세요</a:t>
              </a:r>
              <a:r>
                <a:rPr kumimoji="0" lang="en-US" altLang="ko-KR" sz="1400" b="1">
                  <a:solidFill>
                    <a:srgbClr val="006699"/>
                  </a:solidFill>
                </a:rPr>
                <a:t>!</a:t>
              </a:r>
            </a:p>
          </p:txBody>
        </p:sp>
        <p:sp>
          <p:nvSpPr>
            <p:cNvPr id="50" name="AutoShape 7"/>
            <p:cNvSpPr>
              <a:spLocks noChangeArrowheads="1"/>
            </p:cNvSpPr>
            <p:nvPr/>
          </p:nvSpPr>
          <p:spPr bwMode="auto">
            <a:xfrm flipH="1" flipV="1">
              <a:off x="3171" y="2079"/>
              <a:ext cx="2084" cy="20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B445D"/>
                </a:gs>
                <a:gs pos="50000">
                  <a:srgbClr val="378BBF"/>
                </a:gs>
                <a:gs pos="100000">
                  <a:srgbClr val="1B445D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lIns="0" tIns="0" rIns="0" bIns="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1400" b="1">
                  <a:solidFill>
                    <a:srgbClr val="4D4D4D"/>
                  </a:solidFill>
                </a:rPr>
                <a:t> </a:t>
              </a:r>
              <a:r>
                <a:rPr kumimoji="0" lang="ko-KR" altLang="en-US" sz="1400" b="1">
                  <a:solidFill>
                    <a:schemeClr val="bg1"/>
                  </a:solidFill>
                </a:rPr>
                <a:t>내용을 입력하세요</a:t>
              </a:r>
              <a:r>
                <a:rPr kumimoji="0" lang="en-US" altLang="ko-KR" sz="1400" b="1">
                  <a:solidFill>
                    <a:schemeClr val="bg1"/>
                  </a:solidFill>
                </a:rPr>
                <a:t>!</a:t>
              </a:r>
            </a:p>
          </p:txBody>
        </p:sp>
        <p:sp>
          <p:nvSpPr>
            <p:cNvPr id="51" name="AutoShape 8"/>
            <p:cNvSpPr>
              <a:spLocks noChangeArrowheads="1"/>
            </p:cNvSpPr>
            <p:nvPr/>
          </p:nvSpPr>
          <p:spPr bwMode="auto">
            <a:xfrm flipH="1" flipV="1">
              <a:off x="3171" y="953"/>
              <a:ext cx="2084" cy="20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B445D"/>
                </a:gs>
                <a:gs pos="50000">
                  <a:srgbClr val="378BBF"/>
                </a:gs>
                <a:gs pos="100000">
                  <a:srgbClr val="1B445D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lIns="0" tIns="0" rIns="0" bIns="0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kumimoji="0" lang="en-US" altLang="ko-KR" sz="1400" b="1">
                  <a:solidFill>
                    <a:srgbClr val="4D4D4D"/>
                  </a:solidFill>
                </a:rPr>
                <a:t> </a:t>
              </a:r>
              <a:r>
                <a:rPr kumimoji="0" lang="ko-KR" altLang="en-US" sz="1400" b="1">
                  <a:solidFill>
                    <a:schemeClr val="bg1"/>
                  </a:solidFill>
                </a:rPr>
                <a:t>내용을 입력하세요</a:t>
              </a:r>
              <a:r>
                <a:rPr kumimoji="0" lang="en-US" altLang="ko-KR" sz="1400" b="1">
                  <a:solidFill>
                    <a:schemeClr val="bg1"/>
                  </a:solidFill>
                </a:rPr>
                <a:t>!</a:t>
              </a:r>
            </a:p>
          </p:txBody>
        </p:sp>
        <p:sp>
          <p:nvSpPr>
            <p:cNvPr id="52" name="AutoShape 9"/>
            <p:cNvSpPr>
              <a:spLocks noChangeArrowheads="1"/>
            </p:cNvSpPr>
            <p:nvPr/>
          </p:nvSpPr>
          <p:spPr bwMode="auto">
            <a:xfrm>
              <a:off x="461" y="3067"/>
              <a:ext cx="4891" cy="771"/>
            </a:xfrm>
            <a:prstGeom prst="roundRect">
              <a:avLst>
                <a:gd name="adj" fmla="val 18750"/>
              </a:avLst>
            </a:prstGeom>
            <a:solidFill>
              <a:srgbClr val="CCFFFF"/>
            </a:solidFill>
            <a:ln w="38100">
              <a:solidFill>
                <a:srgbClr val="006666">
                  <a:alpha val="50000"/>
                </a:srgbClr>
              </a:solidFill>
              <a:round/>
              <a:headEnd/>
              <a:tailEnd/>
            </a:ln>
            <a:effectLst>
              <a:prstShdw prst="shdw18" dist="17961" dir="13500000">
                <a:srgbClr val="006666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>
                <a:buFont typeface="Wingdings" pitchFamily="2" charset="2"/>
                <a:buChar char="v"/>
                <a:defRPr/>
              </a:pPr>
              <a:r>
                <a:rPr lang="en-US" altLang="ko-KR" sz="14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kumimoji="0" lang="ko-KR" altLang="en-US" sz="1400" b="1"/>
                <a:t>내용을 입력하세요</a:t>
              </a:r>
              <a:r>
                <a:rPr kumimoji="0" lang="en-US" altLang="ko-KR" sz="1400" b="1"/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89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5389</TotalTime>
  <Words>414</Words>
  <Application>Microsoft Office PowerPoint</Application>
  <PresentationFormat>화면 슬라이드 쇼(4:3)</PresentationFormat>
  <Paragraphs>144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DHC</cp:lastModifiedBy>
  <cp:revision>341</cp:revision>
  <cp:lastPrinted>2017-09-25T06:09:17Z</cp:lastPrinted>
  <dcterms:created xsi:type="dcterms:W3CDTF">2010-02-17T02:22:15Z</dcterms:created>
  <dcterms:modified xsi:type="dcterms:W3CDTF">2017-11-10T02:39:21Z</dcterms:modified>
</cp:coreProperties>
</file>